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65" r:id="rId6"/>
    <p:sldId id="268" r:id="rId7"/>
    <p:sldId id="277" r:id="rId8"/>
    <p:sldId id="269" r:id="rId9"/>
    <p:sldId id="261" r:id="rId10"/>
  </p:sldIdLst>
  <p:sldSz cx="12192000" cy="6858000"/>
  <p:notesSz cx="6858000" cy="9144000"/>
  <p:embeddedFontLst>
    <p:embeddedFont>
      <p:font typeface="微软雅黑" panose="020B0503020204020204" charset="-122"/>
      <p:regular r:id="rId14"/>
    </p:embeddedFont>
    <p:embeddedFont>
      <p:font typeface="方正少儿_GBK" panose="02000000000000000000" charset="-122"/>
      <p:regular r:id="rId15"/>
    </p:embeddedFont>
    <p:embeddedFont>
      <p:font typeface="icomoon" charset="0"/>
      <p:regular r:id="rId16"/>
    </p:embeddedFont>
    <p:embeddedFont>
      <p:font typeface="Yu Gothic UI Semibold" panose="020B0700000000000000" charset="-128"/>
      <p:bold r:id="rId17"/>
    </p:embeddedFont>
    <p:embeddedFont>
      <p:font typeface="方正卡通简体" panose="03000509000000000000" charset="0"/>
      <p:regular r:id="rId18"/>
    </p:embeddedFont>
    <p:embeddedFont>
      <p:font typeface="方正喵呜体" panose="02010600010101010101" charset="0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038" y="-84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slide" Target="slide7.xml"/><Relationship Id="rId4" Type="http://schemas.openxmlformats.org/officeDocument/2006/relationships/slide" Target="slide5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3405" y="1851025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</a:t>
            </a:r>
            <a:r>
              <a:rPr lang="en-US" alt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</a:t>
            </a:r>
            <a:endParaRPr lang="zh-CN" sz="40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扩展课程（</a:t>
            </a:r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）蜂鸣器唱歌</a:t>
            </a:r>
            <a:endParaRPr lang="zh-CN" altLang="en-US" sz="32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-480060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机器人入门视频教程</a:t>
            </a:r>
            <a:r>
              <a:rPr lang="zh-CN" altLang="en-US" sz="280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81915"/>
            <a:ext cx="1668780" cy="103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6291" y="815798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598" y="5118134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385427" y="2462911"/>
            <a:ext cx="6832940" cy="846183"/>
            <a:chOff x="1368157" y="1292335"/>
            <a:chExt cx="683294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3" action="ppaction://hlinksldjump"/>
                </a:rPr>
                <a:t>课前准备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  <a:hlinkClick r:id="rId3" action="ppaction://hlinksldjump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4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0381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组合积木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705" y="56515"/>
            <a:ext cx="1225550" cy="759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3027045" y="4944110"/>
            <a:ext cx="82067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       </a:t>
            </a:r>
            <a:r>
              <a:rPr lang="zh-CN" altLang="en-US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大家下载好程序以后，就可以听到小车机器人开始唱《生日快乐》了，并且</a:t>
            </a:r>
            <a:r>
              <a:rPr lang="en-US" altLang="zh-CN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r>
              <a:rPr lang="zh-CN" altLang="en-US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上面有一个蜂鸣器的标志，在唱歌的同时一起闪烁</a:t>
            </a:r>
            <a:r>
              <a:rPr lang="en-US" altLang="zh-CN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(shuò)</a:t>
            </a:r>
            <a:r>
              <a:rPr lang="zh-CN" altLang="en-US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。</a:t>
            </a:r>
            <a:endParaRPr lang="zh-CN" altLang="en-US"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975" y="1023620"/>
            <a:ext cx="3481705" cy="37261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105" y="1023620"/>
            <a:ext cx="3212465" cy="3699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290888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66260" y="2313940"/>
            <a:ext cx="55835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micro:bit</a:t>
            </a:r>
            <a:r>
              <a:rPr lang="zh-CN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机器人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6075" y="45085"/>
            <a:ext cx="1233170" cy="7645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09607" y="4223953"/>
            <a:ext cx="853821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连接电脑，点击电脑中的</a:t>
            </a:r>
            <a:r>
              <a:rPr lang="zh-CN" altLang="en-US" sz="2000" dirty="0">
                <a:solidFill>
                  <a:srgbClr val="7030A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计算机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图标，点击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盘里的网址进入编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界面，然后点击添加软件包，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将亚博软件包网址：</a:t>
            </a:r>
            <a:r>
              <a:rPr lang="zh-CN" altLang="en-US" sz="2000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https://github.com/lzty634158/yahboom_mbit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复制到输入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栏，点击确认添加软件包，之后就能使用亚博软件包的积木块儿啦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788660"/>
            <a:ext cx="12192000" cy="108140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10" y="815975"/>
            <a:ext cx="6200775" cy="5226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u"/>
      </p:transition>
    </mc:Choice>
    <mc:Fallback>
      <p:transition spd="slow">
        <p:cover dir="r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0" y="5782310"/>
            <a:ext cx="12192000" cy="10877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33" y="1852522"/>
            <a:ext cx="2079101" cy="127221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55826" y="2477191"/>
            <a:ext cx="16052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寻找积木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275" y="1076325"/>
            <a:ext cx="7145020" cy="4705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u"/>
      </p:transition>
    </mc:Choice>
    <mc:Fallback>
      <p:transition spd="slow">
        <p:cover dir="r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5372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63590"/>
            <a:ext cx="12192000" cy="100647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230" y="809625"/>
            <a:ext cx="7575550" cy="5339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183186" y="1072882"/>
            <a:ext cx="868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机器人</a:t>
            </a:r>
            <a:endParaRPr lang="zh-CN" altLang="zh-CN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课程</a:t>
            </a:r>
            <a:endParaRPr lang="zh-CN" altLang="zh-CN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644515"/>
            <a:ext cx="12192000" cy="122555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15" y="12700"/>
            <a:ext cx="1425575" cy="883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1257</Words>
  <Application>WPS 演示</Application>
  <PresentationFormat>自定义</PresentationFormat>
  <Paragraphs>97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亚博智能—小珍</cp:lastModifiedBy>
  <cp:revision>76</cp:revision>
  <dcterms:created xsi:type="dcterms:W3CDTF">2014-02-21T16:31:00Z</dcterms:created>
  <dcterms:modified xsi:type="dcterms:W3CDTF">2018-01-19T09:00:12Z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