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Default Extension="fntdata" ContentType="application/x-fontdata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8" r:id="rId2"/>
    <p:sldId id="257" r:id="rId3"/>
    <p:sldId id="264" r:id="rId4"/>
    <p:sldId id="282" r:id="rId5"/>
    <p:sldId id="290" r:id="rId6"/>
    <p:sldId id="265" r:id="rId7"/>
    <p:sldId id="268" r:id="rId8"/>
    <p:sldId id="293" r:id="rId9"/>
    <p:sldId id="269" r:id="rId10"/>
    <p:sldId id="292" r:id="rId11"/>
    <p:sldId id="261" r:id="rId12"/>
  </p:sldIdLst>
  <p:sldSz cx="12192000" cy="6858000"/>
  <p:notesSz cx="6858000" cy="9144000"/>
  <p:embeddedFontLst>
    <p:embeddedFont>
      <p:font typeface="方正卡通简体" charset="-122"/>
      <p:regular r:id="rId13"/>
    </p:embeddedFont>
    <p:embeddedFont>
      <p:font typeface="微软雅黑" pitchFamily="34" charset="-122"/>
      <p:regular r:id="rId14"/>
      <p:bold r:id="rId15"/>
    </p:embeddedFont>
    <p:embeddedFont>
      <p:font typeface="方正少儿_GBK" pitchFamily="2" charset="-122"/>
      <p:regular r:id="rId16"/>
    </p:embeddedFont>
    <p:embeddedFont>
      <p:font typeface="icomoon" charset="0"/>
      <p:regular r:id="rId17"/>
    </p:embeddedFont>
    <p:embeddedFont>
      <p:font typeface="Yu Gothic UI Semibold" pitchFamily="34" charset="-128"/>
      <p:bold r:id="rId18"/>
    </p:embeddedFont>
    <p:embeddedFont>
      <p:font typeface="微软雅黑 Light" pitchFamily="34" charset="-122"/>
      <p:regular r:id="rId19"/>
    </p:embeddedFont>
    <p:embeddedFont>
      <p:font typeface="方正喵呜体" charset="-122"/>
      <p:regular r:id="rId20"/>
    </p:embeddedFont>
  </p:embeddedFont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CD2902"/>
    <a:srgbClr val="FFFFFF"/>
    <a:srgbClr val="5B9BD5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721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-720" y="-96"/>
      </p:cViewPr>
      <p:guideLst>
        <p:guide orient="horz" pos="2131"/>
        <p:guide pos="388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28263" cy="73728263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1.fntdata"/><Relationship Id="rId18" Type="http://schemas.openxmlformats.org/officeDocument/2006/relationships/font" Target="fonts/font6.fntdata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5.fntdata"/><Relationship Id="rId2" Type="http://schemas.openxmlformats.org/officeDocument/2006/relationships/slide" Target="slides/slide1.xml"/><Relationship Id="rId16" Type="http://schemas.openxmlformats.org/officeDocument/2006/relationships/font" Target="fonts/font4.fntdata"/><Relationship Id="rId20" Type="http://schemas.openxmlformats.org/officeDocument/2006/relationships/font" Target="fonts/font8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font" Target="fonts/font3.fntdata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font" Target="fonts/font7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2.fntdata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030803-5243-48BD-A46E-7FD8BD1AAA46}" type="datetimeFigureOut">
              <a:rPr lang="zh-CN" altLang="en-US" smtClean="0"/>
              <a:pPr/>
              <a:t>2019/7/17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CC821D-CD86-482A-88A1-248540F6B868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3833AC-07DE-4993-B348-38CBE964A16B}" type="datetimeFigureOut">
              <a:rPr lang="zh-CN" altLang="en-US" smtClean="0"/>
              <a:pPr/>
              <a:t>2019/7/17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993C1D-794E-489C-9FC8-2F71838519B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3833AC-07DE-4993-B348-38CBE964A16B}" type="datetimeFigureOut">
              <a:rPr lang="zh-CN" altLang="en-US" smtClean="0"/>
              <a:pPr/>
              <a:t>2019/7/17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993C1D-794E-489C-9FC8-2F71838519B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内容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 userDrawn="1"/>
        </p:nvGrpSpPr>
        <p:grpSpPr>
          <a:xfrm>
            <a:off x="836686" y="842468"/>
            <a:ext cx="1879218" cy="5299025"/>
            <a:chOff x="0" y="0"/>
            <a:chExt cx="12192000" cy="6858000"/>
          </a:xfrm>
        </p:grpSpPr>
        <p:sp>
          <p:nvSpPr>
            <p:cNvPr id="8" name="矩形 7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 dpi="0" rotWithShape="0">
              <a:blip r:embed="rId2" cstate="print"/>
              <a:srcRect/>
              <a:tile tx="0" ty="0" sx="100000" sy="100000" flip="none" algn="tl"/>
            </a:blipFill>
            <a:ln w="190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矩形 8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solidFill>
              <a:srgbClr val="FFFFFF">
                <a:alpha val="92157"/>
              </a:srgbClr>
            </a:solidFill>
            <a:ln w="190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0" name="组合 9"/>
          <p:cNvGrpSpPr/>
          <p:nvPr userDrawn="1"/>
        </p:nvGrpSpPr>
        <p:grpSpPr>
          <a:xfrm>
            <a:off x="2743200" y="842468"/>
            <a:ext cx="8802509" cy="5299025"/>
            <a:chOff x="0" y="0"/>
            <a:chExt cx="12192000" cy="6858000"/>
          </a:xfrm>
        </p:grpSpPr>
        <p:sp>
          <p:nvSpPr>
            <p:cNvPr id="11" name="矩形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 dpi="0" rotWithShape="0">
              <a:blip r:embed="rId2" cstate="print"/>
              <a:srcRect/>
              <a:tile tx="0" ty="0" sx="100000" sy="100000" flip="none" algn="tl"/>
            </a:blipFill>
            <a:ln w="190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矩形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solidFill>
              <a:srgbClr val="FFFFFF">
                <a:alpha val="92157"/>
              </a:srgbClr>
            </a:solidFill>
            <a:ln w="190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3" name="任意多边形 12"/>
          <p:cNvSpPr/>
          <p:nvPr userDrawn="1"/>
        </p:nvSpPr>
        <p:spPr>
          <a:xfrm>
            <a:off x="11326811" y="759707"/>
            <a:ext cx="542043" cy="331679"/>
          </a:xfrm>
          <a:custGeom>
            <a:avLst/>
            <a:gdLst>
              <a:gd name="connsiteX0" fmla="*/ 1610751 w 2954216"/>
              <a:gd name="connsiteY0" fmla="*/ 0 h 1807700"/>
              <a:gd name="connsiteX1" fmla="*/ 2504050 w 2954216"/>
              <a:gd name="connsiteY1" fmla="*/ 893299 h 1807700"/>
              <a:gd name="connsiteX2" fmla="*/ 2504050 w 2954216"/>
              <a:gd name="connsiteY2" fmla="*/ 893300 h 1807700"/>
              <a:gd name="connsiteX3" fmla="*/ 2534525 w 2954216"/>
              <a:gd name="connsiteY3" fmla="*/ 893300 h 1807700"/>
              <a:gd name="connsiteX4" fmla="*/ 2954216 w 2954216"/>
              <a:gd name="connsiteY4" fmla="*/ 1312991 h 1807700"/>
              <a:gd name="connsiteX5" fmla="*/ 2954216 w 2954216"/>
              <a:gd name="connsiteY5" fmla="*/ 1388009 h 1807700"/>
              <a:gd name="connsiteX6" fmla="*/ 2534525 w 2954216"/>
              <a:gd name="connsiteY6" fmla="*/ 1807700 h 1807700"/>
              <a:gd name="connsiteX7" fmla="*/ 419691 w 2954216"/>
              <a:gd name="connsiteY7" fmla="*/ 1807700 h 1807700"/>
              <a:gd name="connsiteX8" fmla="*/ 0 w 2954216"/>
              <a:gd name="connsiteY8" fmla="*/ 1388009 h 1807700"/>
              <a:gd name="connsiteX9" fmla="*/ 0 w 2954216"/>
              <a:gd name="connsiteY9" fmla="*/ 1312991 h 1807700"/>
              <a:gd name="connsiteX10" fmla="*/ 335109 w 2954216"/>
              <a:gd name="connsiteY10" fmla="*/ 901827 h 1807700"/>
              <a:gd name="connsiteX11" fmla="*/ 339261 w 2954216"/>
              <a:gd name="connsiteY11" fmla="*/ 901408 h 1807700"/>
              <a:gd name="connsiteX12" fmla="*/ 337624 w 2954216"/>
              <a:gd name="connsiteY12" fmla="*/ 893300 h 1807700"/>
              <a:gd name="connsiteX13" fmla="*/ 604911 w 2954216"/>
              <a:gd name="connsiteY13" fmla="*/ 626013 h 1807700"/>
              <a:gd name="connsiteX14" fmla="*/ 708952 w 2954216"/>
              <a:gd name="connsiteY14" fmla="*/ 647018 h 1807700"/>
              <a:gd name="connsiteX15" fmla="*/ 749358 w 2954216"/>
              <a:gd name="connsiteY15" fmla="*/ 668950 h 1807700"/>
              <a:gd name="connsiteX16" fmla="*/ 787652 w 2954216"/>
              <a:gd name="connsiteY16" fmla="*/ 545587 h 1807700"/>
              <a:gd name="connsiteX17" fmla="*/ 1610751 w 2954216"/>
              <a:gd name="connsiteY17" fmla="*/ 0 h 1807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2954216" h="1807700">
                <a:moveTo>
                  <a:pt x="1610751" y="0"/>
                </a:moveTo>
                <a:cubicBezTo>
                  <a:pt x="2104106" y="0"/>
                  <a:pt x="2504050" y="399944"/>
                  <a:pt x="2504050" y="893299"/>
                </a:cubicBezTo>
                <a:lnTo>
                  <a:pt x="2504050" y="893300"/>
                </a:lnTo>
                <a:lnTo>
                  <a:pt x="2534525" y="893300"/>
                </a:lnTo>
                <a:cubicBezTo>
                  <a:pt x="2766314" y="893300"/>
                  <a:pt x="2954216" y="1081202"/>
                  <a:pt x="2954216" y="1312991"/>
                </a:cubicBezTo>
                <a:lnTo>
                  <a:pt x="2954216" y="1388009"/>
                </a:lnTo>
                <a:cubicBezTo>
                  <a:pt x="2954216" y="1619798"/>
                  <a:pt x="2766314" y="1807700"/>
                  <a:pt x="2534525" y="1807700"/>
                </a:cubicBezTo>
                <a:lnTo>
                  <a:pt x="419691" y="1807700"/>
                </a:lnTo>
                <a:cubicBezTo>
                  <a:pt x="187902" y="1807700"/>
                  <a:pt x="0" y="1619798"/>
                  <a:pt x="0" y="1388009"/>
                </a:cubicBezTo>
                <a:lnTo>
                  <a:pt x="0" y="1312991"/>
                </a:lnTo>
                <a:cubicBezTo>
                  <a:pt x="0" y="1110176"/>
                  <a:pt x="143863" y="940961"/>
                  <a:pt x="335109" y="901827"/>
                </a:cubicBezTo>
                <a:lnTo>
                  <a:pt x="339261" y="901408"/>
                </a:lnTo>
                <a:lnTo>
                  <a:pt x="337624" y="893300"/>
                </a:lnTo>
                <a:cubicBezTo>
                  <a:pt x="337624" y="745681"/>
                  <a:pt x="457292" y="626013"/>
                  <a:pt x="604911" y="626013"/>
                </a:cubicBezTo>
                <a:cubicBezTo>
                  <a:pt x="641816" y="626013"/>
                  <a:pt x="676974" y="633492"/>
                  <a:pt x="708952" y="647018"/>
                </a:cubicBezTo>
                <a:lnTo>
                  <a:pt x="749358" y="668950"/>
                </a:lnTo>
                <a:lnTo>
                  <a:pt x="787652" y="545587"/>
                </a:lnTo>
                <a:cubicBezTo>
                  <a:pt x="923262" y="224968"/>
                  <a:pt x="1240735" y="0"/>
                  <a:pt x="161075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任意多边形 13"/>
          <p:cNvSpPr/>
          <p:nvPr userDrawn="1"/>
        </p:nvSpPr>
        <p:spPr>
          <a:xfrm>
            <a:off x="428395" y="373320"/>
            <a:ext cx="1354542" cy="828851"/>
          </a:xfrm>
          <a:custGeom>
            <a:avLst/>
            <a:gdLst>
              <a:gd name="connsiteX0" fmla="*/ 1610751 w 2954216"/>
              <a:gd name="connsiteY0" fmla="*/ 0 h 1807700"/>
              <a:gd name="connsiteX1" fmla="*/ 2504050 w 2954216"/>
              <a:gd name="connsiteY1" fmla="*/ 893299 h 1807700"/>
              <a:gd name="connsiteX2" fmla="*/ 2504050 w 2954216"/>
              <a:gd name="connsiteY2" fmla="*/ 893300 h 1807700"/>
              <a:gd name="connsiteX3" fmla="*/ 2534525 w 2954216"/>
              <a:gd name="connsiteY3" fmla="*/ 893300 h 1807700"/>
              <a:gd name="connsiteX4" fmla="*/ 2954216 w 2954216"/>
              <a:gd name="connsiteY4" fmla="*/ 1312991 h 1807700"/>
              <a:gd name="connsiteX5" fmla="*/ 2954216 w 2954216"/>
              <a:gd name="connsiteY5" fmla="*/ 1388009 h 1807700"/>
              <a:gd name="connsiteX6" fmla="*/ 2534525 w 2954216"/>
              <a:gd name="connsiteY6" fmla="*/ 1807700 h 1807700"/>
              <a:gd name="connsiteX7" fmla="*/ 419691 w 2954216"/>
              <a:gd name="connsiteY7" fmla="*/ 1807700 h 1807700"/>
              <a:gd name="connsiteX8" fmla="*/ 0 w 2954216"/>
              <a:gd name="connsiteY8" fmla="*/ 1388009 h 1807700"/>
              <a:gd name="connsiteX9" fmla="*/ 0 w 2954216"/>
              <a:gd name="connsiteY9" fmla="*/ 1312991 h 1807700"/>
              <a:gd name="connsiteX10" fmla="*/ 335109 w 2954216"/>
              <a:gd name="connsiteY10" fmla="*/ 901827 h 1807700"/>
              <a:gd name="connsiteX11" fmla="*/ 339261 w 2954216"/>
              <a:gd name="connsiteY11" fmla="*/ 901408 h 1807700"/>
              <a:gd name="connsiteX12" fmla="*/ 337624 w 2954216"/>
              <a:gd name="connsiteY12" fmla="*/ 893300 h 1807700"/>
              <a:gd name="connsiteX13" fmla="*/ 604911 w 2954216"/>
              <a:gd name="connsiteY13" fmla="*/ 626013 h 1807700"/>
              <a:gd name="connsiteX14" fmla="*/ 708952 w 2954216"/>
              <a:gd name="connsiteY14" fmla="*/ 647018 h 1807700"/>
              <a:gd name="connsiteX15" fmla="*/ 749358 w 2954216"/>
              <a:gd name="connsiteY15" fmla="*/ 668950 h 1807700"/>
              <a:gd name="connsiteX16" fmla="*/ 787652 w 2954216"/>
              <a:gd name="connsiteY16" fmla="*/ 545587 h 1807700"/>
              <a:gd name="connsiteX17" fmla="*/ 1610751 w 2954216"/>
              <a:gd name="connsiteY17" fmla="*/ 0 h 1807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2954216" h="1807700">
                <a:moveTo>
                  <a:pt x="1610751" y="0"/>
                </a:moveTo>
                <a:cubicBezTo>
                  <a:pt x="2104106" y="0"/>
                  <a:pt x="2504050" y="399944"/>
                  <a:pt x="2504050" y="893299"/>
                </a:cubicBezTo>
                <a:lnTo>
                  <a:pt x="2504050" y="893300"/>
                </a:lnTo>
                <a:lnTo>
                  <a:pt x="2534525" y="893300"/>
                </a:lnTo>
                <a:cubicBezTo>
                  <a:pt x="2766314" y="893300"/>
                  <a:pt x="2954216" y="1081202"/>
                  <a:pt x="2954216" y="1312991"/>
                </a:cubicBezTo>
                <a:lnTo>
                  <a:pt x="2954216" y="1388009"/>
                </a:lnTo>
                <a:cubicBezTo>
                  <a:pt x="2954216" y="1619798"/>
                  <a:pt x="2766314" y="1807700"/>
                  <a:pt x="2534525" y="1807700"/>
                </a:cubicBezTo>
                <a:lnTo>
                  <a:pt x="419691" y="1807700"/>
                </a:lnTo>
                <a:cubicBezTo>
                  <a:pt x="187902" y="1807700"/>
                  <a:pt x="0" y="1619798"/>
                  <a:pt x="0" y="1388009"/>
                </a:cubicBezTo>
                <a:lnTo>
                  <a:pt x="0" y="1312991"/>
                </a:lnTo>
                <a:cubicBezTo>
                  <a:pt x="0" y="1110176"/>
                  <a:pt x="143863" y="940961"/>
                  <a:pt x="335109" y="901827"/>
                </a:cubicBezTo>
                <a:lnTo>
                  <a:pt x="339261" y="901408"/>
                </a:lnTo>
                <a:lnTo>
                  <a:pt x="337624" y="893300"/>
                </a:lnTo>
                <a:cubicBezTo>
                  <a:pt x="337624" y="745681"/>
                  <a:pt x="457292" y="626013"/>
                  <a:pt x="604911" y="626013"/>
                </a:cubicBezTo>
                <a:cubicBezTo>
                  <a:pt x="641816" y="626013"/>
                  <a:pt x="676974" y="633492"/>
                  <a:pt x="708952" y="647018"/>
                </a:cubicBezTo>
                <a:lnTo>
                  <a:pt x="749358" y="668950"/>
                </a:lnTo>
                <a:lnTo>
                  <a:pt x="787652" y="545587"/>
                </a:lnTo>
                <a:cubicBezTo>
                  <a:pt x="923262" y="224968"/>
                  <a:pt x="1240735" y="0"/>
                  <a:pt x="161075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grpSp>
        <p:nvGrpSpPr>
          <p:cNvPr id="15" name="组合 14"/>
          <p:cNvGrpSpPr/>
          <p:nvPr userDrawn="1"/>
        </p:nvGrpSpPr>
        <p:grpSpPr>
          <a:xfrm>
            <a:off x="11375265" y="343928"/>
            <a:ext cx="447465" cy="283350"/>
            <a:chOff x="560275" y="3433438"/>
            <a:chExt cx="1198188" cy="758734"/>
          </a:xfrm>
        </p:grpSpPr>
        <p:sp>
          <p:nvSpPr>
            <p:cNvPr id="16" name="直角三角形 32"/>
            <p:cNvSpPr/>
            <p:nvPr/>
          </p:nvSpPr>
          <p:spPr>
            <a:xfrm rot="16200000">
              <a:off x="1011658" y="3444456"/>
              <a:ext cx="295422" cy="1198188"/>
            </a:xfrm>
            <a:custGeom>
              <a:avLst/>
              <a:gdLst>
                <a:gd name="connsiteX0" fmla="*/ 0 w 379828"/>
                <a:gd name="connsiteY0" fmla="*/ 1378634 h 1378634"/>
                <a:gd name="connsiteX1" fmla="*/ 0 w 379828"/>
                <a:gd name="connsiteY1" fmla="*/ 0 h 1378634"/>
                <a:gd name="connsiteX2" fmla="*/ 379828 w 379828"/>
                <a:gd name="connsiteY2" fmla="*/ 1378634 h 1378634"/>
                <a:gd name="connsiteX3" fmla="*/ 0 w 379828"/>
                <a:gd name="connsiteY3" fmla="*/ 1378634 h 1378634"/>
                <a:gd name="connsiteX0-1" fmla="*/ 0 w 379828"/>
                <a:gd name="connsiteY0-2" fmla="*/ 1378634 h 1772529"/>
                <a:gd name="connsiteX1-3" fmla="*/ 0 w 379828"/>
                <a:gd name="connsiteY1-4" fmla="*/ 0 h 1772529"/>
                <a:gd name="connsiteX2-5" fmla="*/ 379828 w 379828"/>
                <a:gd name="connsiteY2-6" fmla="*/ 1772529 h 1772529"/>
                <a:gd name="connsiteX3-7" fmla="*/ 0 w 379828"/>
                <a:gd name="connsiteY3-8" fmla="*/ 1378634 h 1772529"/>
                <a:gd name="connsiteX0-9" fmla="*/ 0 w 295422"/>
                <a:gd name="connsiteY0-10" fmla="*/ 1378634 h 1631855"/>
                <a:gd name="connsiteX1-11" fmla="*/ 0 w 295422"/>
                <a:gd name="connsiteY1-12" fmla="*/ 0 h 1631855"/>
                <a:gd name="connsiteX2-13" fmla="*/ 295422 w 295422"/>
                <a:gd name="connsiteY2-14" fmla="*/ 1631855 h 1631855"/>
                <a:gd name="connsiteX3-15" fmla="*/ 0 w 295422"/>
                <a:gd name="connsiteY3-16" fmla="*/ 1378634 h 1631855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</a:cxnLst>
              <a:rect l="l" t="t" r="r" b="b"/>
              <a:pathLst>
                <a:path w="295422" h="1631855">
                  <a:moveTo>
                    <a:pt x="0" y="1378634"/>
                  </a:moveTo>
                  <a:lnTo>
                    <a:pt x="0" y="0"/>
                  </a:lnTo>
                  <a:lnTo>
                    <a:pt x="295422" y="1631855"/>
                  </a:lnTo>
                  <a:lnTo>
                    <a:pt x="0" y="137863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直角三角形 20"/>
            <p:cNvSpPr/>
            <p:nvPr/>
          </p:nvSpPr>
          <p:spPr>
            <a:xfrm>
              <a:off x="890708" y="3433438"/>
              <a:ext cx="675249" cy="758734"/>
            </a:xfrm>
            <a:custGeom>
              <a:avLst/>
              <a:gdLst>
                <a:gd name="connsiteX0" fmla="*/ 0 w 379828"/>
                <a:gd name="connsiteY0" fmla="*/ 1378634 h 1378634"/>
                <a:gd name="connsiteX1" fmla="*/ 0 w 379828"/>
                <a:gd name="connsiteY1" fmla="*/ 0 h 1378634"/>
                <a:gd name="connsiteX2" fmla="*/ 379828 w 379828"/>
                <a:gd name="connsiteY2" fmla="*/ 1378634 h 1378634"/>
                <a:gd name="connsiteX3" fmla="*/ 0 w 379828"/>
                <a:gd name="connsiteY3" fmla="*/ 1378634 h 1378634"/>
                <a:gd name="connsiteX0-1" fmla="*/ 295421 w 675249"/>
                <a:gd name="connsiteY0-2" fmla="*/ 1209822 h 1209822"/>
                <a:gd name="connsiteX1-3" fmla="*/ 0 w 675249"/>
                <a:gd name="connsiteY1-4" fmla="*/ 0 h 1209822"/>
                <a:gd name="connsiteX2-5" fmla="*/ 675249 w 675249"/>
                <a:gd name="connsiteY2-6" fmla="*/ 1209822 h 1209822"/>
                <a:gd name="connsiteX3-7" fmla="*/ 295421 w 675249"/>
                <a:gd name="connsiteY3-8" fmla="*/ 1209822 h 120982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</a:cxnLst>
              <a:rect l="l" t="t" r="r" b="b"/>
              <a:pathLst>
                <a:path w="675249" h="1209822">
                  <a:moveTo>
                    <a:pt x="295421" y="1209822"/>
                  </a:moveTo>
                  <a:lnTo>
                    <a:pt x="0" y="0"/>
                  </a:lnTo>
                  <a:lnTo>
                    <a:pt x="675249" y="1209822"/>
                  </a:lnTo>
                  <a:lnTo>
                    <a:pt x="295421" y="1209822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8" name="任意多边形 17"/>
          <p:cNvSpPr/>
          <p:nvPr userDrawn="1"/>
        </p:nvSpPr>
        <p:spPr>
          <a:xfrm>
            <a:off x="0" y="5520485"/>
            <a:ext cx="12192000" cy="1337515"/>
          </a:xfrm>
          <a:custGeom>
            <a:avLst/>
            <a:gdLst>
              <a:gd name="connsiteX0" fmla="*/ 10993060 w 12192000"/>
              <a:gd name="connsiteY0" fmla="*/ 0 h 1337515"/>
              <a:gd name="connsiteX1" fmla="*/ 12119884 w 12192000"/>
              <a:gd name="connsiteY1" fmla="*/ 344197 h 1337515"/>
              <a:gd name="connsiteX2" fmla="*/ 12192000 w 12192000"/>
              <a:gd name="connsiteY2" fmla="*/ 396792 h 1337515"/>
              <a:gd name="connsiteX3" fmla="*/ 12192000 w 12192000"/>
              <a:gd name="connsiteY3" fmla="*/ 1337515 h 1337515"/>
              <a:gd name="connsiteX4" fmla="*/ 6775368 w 12192000"/>
              <a:gd name="connsiteY4" fmla="*/ 1337515 h 1337515"/>
              <a:gd name="connsiteX5" fmla="*/ 6783200 w 12192000"/>
              <a:gd name="connsiteY5" fmla="*/ 1333742 h 1337515"/>
              <a:gd name="connsiteX6" fmla="*/ 7210941 w 12192000"/>
              <a:gd name="connsiteY6" fmla="*/ 1247385 h 1337515"/>
              <a:gd name="connsiteX7" fmla="*/ 7537720 w 12192000"/>
              <a:gd name="connsiteY7" fmla="*/ 1296790 h 1337515"/>
              <a:gd name="connsiteX8" fmla="*/ 7626370 w 12192000"/>
              <a:gd name="connsiteY8" fmla="*/ 1329236 h 1337515"/>
              <a:gd name="connsiteX9" fmla="*/ 7687424 w 12192000"/>
              <a:gd name="connsiteY9" fmla="*/ 1273746 h 1337515"/>
              <a:gd name="connsiteX10" fmla="*/ 8386426 w 12192000"/>
              <a:gd name="connsiteY10" fmla="*/ 1022811 h 1337515"/>
              <a:gd name="connsiteX11" fmla="*/ 8814167 w 12192000"/>
              <a:gd name="connsiteY11" fmla="*/ 1109168 h 1337515"/>
              <a:gd name="connsiteX12" fmla="*/ 8830204 w 12192000"/>
              <a:gd name="connsiteY12" fmla="*/ 1116894 h 1337515"/>
              <a:gd name="connsiteX13" fmla="*/ 8845482 w 12192000"/>
              <a:gd name="connsiteY13" fmla="*/ 1067677 h 1337515"/>
              <a:gd name="connsiteX14" fmla="*/ 9251972 w 12192000"/>
              <a:gd name="connsiteY14" fmla="*/ 798237 h 1337515"/>
              <a:gd name="connsiteX15" fmla="*/ 9340881 w 12192000"/>
              <a:gd name="connsiteY15" fmla="*/ 807200 h 1337515"/>
              <a:gd name="connsiteX16" fmla="*/ 9374830 w 12192000"/>
              <a:gd name="connsiteY16" fmla="*/ 817739 h 1337515"/>
              <a:gd name="connsiteX17" fmla="*/ 9437886 w 12192000"/>
              <a:gd name="connsiteY17" fmla="*/ 733416 h 1337515"/>
              <a:gd name="connsiteX18" fmla="*/ 10993060 w 12192000"/>
              <a:gd name="connsiteY18" fmla="*/ 0 h 1337515"/>
              <a:gd name="connsiteX19" fmla="*/ 1198940 w 12192000"/>
              <a:gd name="connsiteY19" fmla="*/ 0 h 1337515"/>
              <a:gd name="connsiteX20" fmla="*/ 2754114 w 12192000"/>
              <a:gd name="connsiteY20" fmla="*/ 733416 h 1337515"/>
              <a:gd name="connsiteX21" fmla="*/ 2817170 w 12192000"/>
              <a:gd name="connsiteY21" fmla="*/ 817739 h 1337515"/>
              <a:gd name="connsiteX22" fmla="*/ 2851119 w 12192000"/>
              <a:gd name="connsiteY22" fmla="*/ 807200 h 1337515"/>
              <a:gd name="connsiteX23" fmla="*/ 2940028 w 12192000"/>
              <a:gd name="connsiteY23" fmla="*/ 798237 h 1337515"/>
              <a:gd name="connsiteX24" fmla="*/ 3346518 w 12192000"/>
              <a:gd name="connsiteY24" fmla="*/ 1067677 h 1337515"/>
              <a:gd name="connsiteX25" fmla="*/ 3361796 w 12192000"/>
              <a:gd name="connsiteY25" fmla="*/ 1116894 h 1337515"/>
              <a:gd name="connsiteX26" fmla="*/ 3377833 w 12192000"/>
              <a:gd name="connsiteY26" fmla="*/ 1109168 h 1337515"/>
              <a:gd name="connsiteX27" fmla="*/ 3805574 w 12192000"/>
              <a:gd name="connsiteY27" fmla="*/ 1022811 h 1337515"/>
              <a:gd name="connsiteX28" fmla="*/ 4504578 w 12192000"/>
              <a:gd name="connsiteY28" fmla="*/ 1273746 h 1337515"/>
              <a:gd name="connsiteX29" fmla="*/ 4565630 w 12192000"/>
              <a:gd name="connsiteY29" fmla="*/ 1329236 h 1337515"/>
              <a:gd name="connsiteX30" fmla="*/ 4654282 w 12192000"/>
              <a:gd name="connsiteY30" fmla="*/ 1296790 h 1337515"/>
              <a:gd name="connsiteX31" fmla="*/ 4981061 w 12192000"/>
              <a:gd name="connsiteY31" fmla="*/ 1247385 h 1337515"/>
              <a:gd name="connsiteX32" fmla="*/ 5408801 w 12192000"/>
              <a:gd name="connsiteY32" fmla="*/ 1333742 h 1337515"/>
              <a:gd name="connsiteX33" fmla="*/ 5416634 w 12192000"/>
              <a:gd name="connsiteY33" fmla="*/ 1337515 h 1337515"/>
              <a:gd name="connsiteX34" fmla="*/ 0 w 12192000"/>
              <a:gd name="connsiteY34" fmla="*/ 1337515 h 1337515"/>
              <a:gd name="connsiteX35" fmla="*/ 0 w 12192000"/>
              <a:gd name="connsiteY35" fmla="*/ 396792 h 1337515"/>
              <a:gd name="connsiteX36" fmla="*/ 72117 w 12192000"/>
              <a:gd name="connsiteY36" fmla="*/ 344197 h 1337515"/>
              <a:gd name="connsiteX37" fmla="*/ 1198940 w 12192000"/>
              <a:gd name="connsiteY37" fmla="*/ 0 h 13375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12192000" h="1337515">
                <a:moveTo>
                  <a:pt x="10993060" y="0"/>
                </a:moveTo>
                <a:cubicBezTo>
                  <a:pt x="11410460" y="0"/>
                  <a:pt x="11798225" y="126889"/>
                  <a:pt x="12119884" y="344197"/>
                </a:cubicBezTo>
                <a:lnTo>
                  <a:pt x="12192000" y="396792"/>
                </a:lnTo>
                <a:lnTo>
                  <a:pt x="12192000" y="1337515"/>
                </a:lnTo>
                <a:lnTo>
                  <a:pt x="6775368" y="1337515"/>
                </a:lnTo>
                <a:lnTo>
                  <a:pt x="6783200" y="1333742"/>
                </a:lnTo>
                <a:cubicBezTo>
                  <a:pt x="6914670" y="1278135"/>
                  <a:pt x="7059215" y="1247385"/>
                  <a:pt x="7210941" y="1247385"/>
                </a:cubicBezTo>
                <a:cubicBezTo>
                  <a:pt x="7324735" y="1247385"/>
                  <a:pt x="7434490" y="1264682"/>
                  <a:pt x="7537720" y="1296790"/>
                </a:cubicBezTo>
                <a:lnTo>
                  <a:pt x="7626370" y="1329236"/>
                </a:lnTo>
                <a:lnTo>
                  <a:pt x="7687424" y="1273746"/>
                </a:lnTo>
                <a:cubicBezTo>
                  <a:pt x="7877379" y="1116982"/>
                  <a:pt x="8120905" y="1022811"/>
                  <a:pt x="8386426" y="1022811"/>
                </a:cubicBezTo>
                <a:cubicBezTo>
                  <a:pt x="8538152" y="1022811"/>
                  <a:pt x="8682696" y="1053561"/>
                  <a:pt x="8814167" y="1109168"/>
                </a:cubicBezTo>
                <a:lnTo>
                  <a:pt x="8830204" y="1116894"/>
                </a:lnTo>
                <a:lnTo>
                  <a:pt x="8845482" y="1067677"/>
                </a:lnTo>
                <a:cubicBezTo>
                  <a:pt x="8912454" y="909338"/>
                  <a:pt x="9069238" y="798237"/>
                  <a:pt x="9251972" y="798237"/>
                </a:cubicBezTo>
                <a:cubicBezTo>
                  <a:pt x="9282428" y="798237"/>
                  <a:pt x="9312162" y="801323"/>
                  <a:pt x="9340881" y="807200"/>
                </a:cubicBezTo>
                <a:lnTo>
                  <a:pt x="9374830" y="817739"/>
                </a:lnTo>
                <a:lnTo>
                  <a:pt x="9437886" y="733416"/>
                </a:lnTo>
                <a:cubicBezTo>
                  <a:pt x="9807538" y="285501"/>
                  <a:pt x="10366958" y="0"/>
                  <a:pt x="10993060" y="0"/>
                </a:cubicBezTo>
                <a:close/>
                <a:moveTo>
                  <a:pt x="1198940" y="0"/>
                </a:moveTo>
                <a:cubicBezTo>
                  <a:pt x="1825044" y="0"/>
                  <a:pt x="2384462" y="285501"/>
                  <a:pt x="2754114" y="733416"/>
                </a:cubicBezTo>
                <a:lnTo>
                  <a:pt x="2817170" y="817739"/>
                </a:lnTo>
                <a:lnTo>
                  <a:pt x="2851119" y="807200"/>
                </a:lnTo>
                <a:cubicBezTo>
                  <a:pt x="2879838" y="801323"/>
                  <a:pt x="2909572" y="798237"/>
                  <a:pt x="2940028" y="798237"/>
                </a:cubicBezTo>
                <a:cubicBezTo>
                  <a:pt x="3122762" y="798237"/>
                  <a:pt x="3279546" y="909338"/>
                  <a:pt x="3346518" y="1067677"/>
                </a:cubicBezTo>
                <a:lnTo>
                  <a:pt x="3361796" y="1116894"/>
                </a:lnTo>
                <a:lnTo>
                  <a:pt x="3377833" y="1109168"/>
                </a:lnTo>
                <a:cubicBezTo>
                  <a:pt x="3509304" y="1053561"/>
                  <a:pt x="3653848" y="1022811"/>
                  <a:pt x="3805574" y="1022811"/>
                </a:cubicBezTo>
                <a:cubicBezTo>
                  <a:pt x="4071095" y="1022811"/>
                  <a:pt x="4314623" y="1116982"/>
                  <a:pt x="4504578" y="1273746"/>
                </a:cubicBezTo>
                <a:lnTo>
                  <a:pt x="4565630" y="1329236"/>
                </a:lnTo>
                <a:lnTo>
                  <a:pt x="4654282" y="1296790"/>
                </a:lnTo>
                <a:cubicBezTo>
                  <a:pt x="4757511" y="1264682"/>
                  <a:pt x="4867265" y="1247385"/>
                  <a:pt x="4981061" y="1247385"/>
                </a:cubicBezTo>
                <a:cubicBezTo>
                  <a:pt x="5132787" y="1247385"/>
                  <a:pt x="5277331" y="1278135"/>
                  <a:pt x="5408801" y="1333742"/>
                </a:cubicBezTo>
                <a:lnTo>
                  <a:pt x="5416634" y="1337515"/>
                </a:lnTo>
                <a:lnTo>
                  <a:pt x="0" y="1337515"/>
                </a:lnTo>
                <a:lnTo>
                  <a:pt x="0" y="396792"/>
                </a:lnTo>
                <a:lnTo>
                  <a:pt x="72117" y="344197"/>
                </a:lnTo>
                <a:cubicBezTo>
                  <a:pt x="393775" y="126889"/>
                  <a:pt x="781540" y="0"/>
                  <a:pt x="119894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030803-5243-48BD-A46E-7FD8BD1AAA46}" type="datetimeFigureOut">
              <a:rPr lang="zh-CN" altLang="en-US" smtClean="0"/>
              <a:pPr/>
              <a:t>2019/7/17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CC821D-CD86-482A-88A1-248540F6B868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030803-5243-48BD-A46E-7FD8BD1AAA46}" type="datetimeFigureOut">
              <a:rPr lang="zh-CN" altLang="en-US" smtClean="0"/>
              <a:pPr/>
              <a:t>2019/7/17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CC821D-CD86-482A-88A1-248540F6B868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3833AC-07DE-4993-B348-38CBE964A16B}" type="datetimeFigureOut">
              <a:rPr lang="zh-CN" altLang="en-US" smtClean="0"/>
              <a:pPr/>
              <a:t>2019/7/17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993C1D-794E-489C-9FC8-2F71838519B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3833AC-07DE-4993-B348-38CBE964A16B}" type="datetimeFigureOut">
              <a:rPr lang="zh-CN" altLang="en-US" smtClean="0"/>
              <a:pPr/>
              <a:t>2019/7/17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993C1D-794E-489C-9FC8-2F71838519B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3833AC-07DE-4993-B348-38CBE964A16B}" type="datetimeFigureOut">
              <a:rPr lang="zh-CN" altLang="en-US" smtClean="0"/>
              <a:pPr/>
              <a:t>2019/7/17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993C1D-794E-489C-9FC8-2F71838519B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3833AC-07DE-4993-B348-38CBE964A16B}" type="datetimeFigureOut">
              <a:rPr lang="zh-CN" altLang="en-US" smtClean="0"/>
              <a:pPr/>
              <a:t>2019/7/17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993C1D-794E-489C-9FC8-2F71838519B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3833AC-07DE-4993-B348-38CBE964A16B}" type="datetimeFigureOut">
              <a:rPr lang="zh-CN" altLang="en-US" smtClean="0"/>
              <a:pPr/>
              <a:t>2019/7/17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993C1D-794E-489C-9FC8-2F71838519B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3833AC-07DE-4993-B348-38CBE964A16B}" type="datetimeFigureOut">
              <a:rPr lang="zh-CN" altLang="en-US" smtClean="0"/>
              <a:pPr/>
              <a:t>2019/7/17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993C1D-794E-489C-9FC8-2F71838519B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030803-5243-48BD-A46E-7FD8BD1AAA46}" type="datetimeFigureOut">
              <a:rPr lang="zh-CN" altLang="en-US" smtClean="0"/>
              <a:pPr/>
              <a:t>2019/7/17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CC821D-CD86-482A-88A1-248540F6B868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7" name="矩形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0">
            <a:blip r:embed="rId15" cstate="print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5B9BD5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slide" Target="slide3.xml"/><Relationship Id="rId7" Type="http://schemas.openxmlformats.org/officeDocument/2006/relationships/slide" Target="slide9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6" Type="http://schemas.openxmlformats.org/officeDocument/2006/relationships/slide" Target="slide7.xml"/><Relationship Id="rId5" Type="http://schemas.openxmlformats.org/officeDocument/2006/relationships/slide" Target="slide6.xml"/><Relationship Id="rId4" Type="http://schemas.openxmlformats.org/officeDocument/2006/relationships/slide" Target="slide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组合 21"/>
          <p:cNvGrpSpPr/>
          <p:nvPr/>
        </p:nvGrpSpPr>
        <p:grpSpPr>
          <a:xfrm>
            <a:off x="804870" y="4572436"/>
            <a:ext cx="724486" cy="458769"/>
            <a:chOff x="560275" y="3433438"/>
            <a:chExt cx="1198188" cy="758734"/>
          </a:xfrm>
        </p:grpSpPr>
        <p:sp>
          <p:nvSpPr>
            <p:cNvPr id="33" name="直角三角形 32"/>
            <p:cNvSpPr/>
            <p:nvPr/>
          </p:nvSpPr>
          <p:spPr>
            <a:xfrm rot="16200000">
              <a:off x="1011658" y="3444456"/>
              <a:ext cx="295422" cy="1198188"/>
            </a:xfrm>
            <a:custGeom>
              <a:avLst/>
              <a:gdLst>
                <a:gd name="connsiteX0" fmla="*/ 0 w 379828"/>
                <a:gd name="connsiteY0" fmla="*/ 1378634 h 1378634"/>
                <a:gd name="connsiteX1" fmla="*/ 0 w 379828"/>
                <a:gd name="connsiteY1" fmla="*/ 0 h 1378634"/>
                <a:gd name="connsiteX2" fmla="*/ 379828 w 379828"/>
                <a:gd name="connsiteY2" fmla="*/ 1378634 h 1378634"/>
                <a:gd name="connsiteX3" fmla="*/ 0 w 379828"/>
                <a:gd name="connsiteY3" fmla="*/ 1378634 h 1378634"/>
                <a:gd name="connsiteX0-1" fmla="*/ 0 w 379828"/>
                <a:gd name="connsiteY0-2" fmla="*/ 1378634 h 1772529"/>
                <a:gd name="connsiteX1-3" fmla="*/ 0 w 379828"/>
                <a:gd name="connsiteY1-4" fmla="*/ 0 h 1772529"/>
                <a:gd name="connsiteX2-5" fmla="*/ 379828 w 379828"/>
                <a:gd name="connsiteY2-6" fmla="*/ 1772529 h 1772529"/>
                <a:gd name="connsiteX3-7" fmla="*/ 0 w 379828"/>
                <a:gd name="connsiteY3-8" fmla="*/ 1378634 h 1772529"/>
                <a:gd name="connsiteX0-9" fmla="*/ 0 w 295422"/>
                <a:gd name="connsiteY0-10" fmla="*/ 1378634 h 1631855"/>
                <a:gd name="connsiteX1-11" fmla="*/ 0 w 295422"/>
                <a:gd name="connsiteY1-12" fmla="*/ 0 h 1631855"/>
                <a:gd name="connsiteX2-13" fmla="*/ 295422 w 295422"/>
                <a:gd name="connsiteY2-14" fmla="*/ 1631855 h 1631855"/>
                <a:gd name="connsiteX3-15" fmla="*/ 0 w 295422"/>
                <a:gd name="connsiteY3-16" fmla="*/ 1378634 h 1631855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</a:cxnLst>
              <a:rect l="l" t="t" r="r" b="b"/>
              <a:pathLst>
                <a:path w="295422" h="1631855">
                  <a:moveTo>
                    <a:pt x="0" y="1378634"/>
                  </a:moveTo>
                  <a:lnTo>
                    <a:pt x="0" y="0"/>
                  </a:lnTo>
                  <a:lnTo>
                    <a:pt x="295422" y="1631855"/>
                  </a:lnTo>
                  <a:lnTo>
                    <a:pt x="0" y="137863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直角三角形 20"/>
            <p:cNvSpPr/>
            <p:nvPr/>
          </p:nvSpPr>
          <p:spPr>
            <a:xfrm>
              <a:off x="890708" y="3433438"/>
              <a:ext cx="675249" cy="758734"/>
            </a:xfrm>
            <a:custGeom>
              <a:avLst/>
              <a:gdLst>
                <a:gd name="connsiteX0" fmla="*/ 0 w 379828"/>
                <a:gd name="connsiteY0" fmla="*/ 1378634 h 1378634"/>
                <a:gd name="connsiteX1" fmla="*/ 0 w 379828"/>
                <a:gd name="connsiteY1" fmla="*/ 0 h 1378634"/>
                <a:gd name="connsiteX2" fmla="*/ 379828 w 379828"/>
                <a:gd name="connsiteY2" fmla="*/ 1378634 h 1378634"/>
                <a:gd name="connsiteX3" fmla="*/ 0 w 379828"/>
                <a:gd name="connsiteY3" fmla="*/ 1378634 h 1378634"/>
                <a:gd name="connsiteX0-1" fmla="*/ 295421 w 675249"/>
                <a:gd name="connsiteY0-2" fmla="*/ 1209822 h 1209822"/>
                <a:gd name="connsiteX1-3" fmla="*/ 0 w 675249"/>
                <a:gd name="connsiteY1-4" fmla="*/ 0 h 1209822"/>
                <a:gd name="connsiteX2-5" fmla="*/ 675249 w 675249"/>
                <a:gd name="connsiteY2-6" fmla="*/ 1209822 h 1209822"/>
                <a:gd name="connsiteX3-7" fmla="*/ 295421 w 675249"/>
                <a:gd name="connsiteY3-8" fmla="*/ 1209822 h 120982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</a:cxnLst>
              <a:rect l="l" t="t" r="r" b="b"/>
              <a:pathLst>
                <a:path w="675249" h="1209822">
                  <a:moveTo>
                    <a:pt x="295421" y="1209822"/>
                  </a:moveTo>
                  <a:lnTo>
                    <a:pt x="0" y="0"/>
                  </a:lnTo>
                  <a:lnTo>
                    <a:pt x="675249" y="1209822"/>
                  </a:lnTo>
                  <a:lnTo>
                    <a:pt x="295421" y="1209822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10555619" y="566833"/>
            <a:ext cx="724486" cy="458769"/>
            <a:chOff x="560275" y="3433438"/>
            <a:chExt cx="1198188" cy="758734"/>
          </a:xfrm>
        </p:grpSpPr>
        <p:sp>
          <p:nvSpPr>
            <p:cNvPr id="36" name="直角三角形 32"/>
            <p:cNvSpPr/>
            <p:nvPr/>
          </p:nvSpPr>
          <p:spPr>
            <a:xfrm rot="16200000">
              <a:off x="1011658" y="3444456"/>
              <a:ext cx="295422" cy="1198188"/>
            </a:xfrm>
            <a:custGeom>
              <a:avLst/>
              <a:gdLst>
                <a:gd name="connsiteX0" fmla="*/ 0 w 379828"/>
                <a:gd name="connsiteY0" fmla="*/ 1378634 h 1378634"/>
                <a:gd name="connsiteX1" fmla="*/ 0 w 379828"/>
                <a:gd name="connsiteY1" fmla="*/ 0 h 1378634"/>
                <a:gd name="connsiteX2" fmla="*/ 379828 w 379828"/>
                <a:gd name="connsiteY2" fmla="*/ 1378634 h 1378634"/>
                <a:gd name="connsiteX3" fmla="*/ 0 w 379828"/>
                <a:gd name="connsiteY3" fmla="*/ 1378634 h 1378634"/>
                <a:gd name="connsiteX0-1" fmla="*/ 0 w 379828"/>
                <a:gd name="connsiteY0-2" fmla="*/ 1378634 h 1772529"/>
                <a:gd name="connsiteX1-3" fmla="*/ 0 w 379828"/>
                <a:gd name="connsiteY1-4" fmla="*/ 0 h 1772529"/>
                <a:gd name="connsiteX2-5" fmla="*/ 379828 w 379828"/>
                <a:gd name="connsiteY2-6" fmla="*/ 1772529 h 1772529"/>
                <a:gd name="connsiteX3-7" fmla="*/ 0 w 379828"/>
                <a:gd name="connsiteY3-8" fmla="*/ 1378634 h 1772529"/>
                <a:gd name="connsiteX0-9" fmla="*/ 0 w 295422"/>
                <a:gd name="connsiteY0-10" fmla="*/ 1378634 h 1631855"/>
                <a:gd name="connsiteX1-11" fmla="*/ 0 w 295422"/>
                <a:gd name="connsiteY1-12" fmla="*/ 0 h 1631855"/>
                <a:gd name="connsiteX2-13" fmla="*/ 295422 w 295422"/>
                <a:gd name="connsiteY2-14" fmla="*/ 1631855 h 1631855"/>
                <a:gd name="connsiteX3-15" fmla="*/ 0 w 295422"/>
                <a:gd name="connsiteY3-16" fmla="*/ 1378634 h 1631855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</a:cxnLst>
              <a:rect l="l" t="t" r="r" b="b"/>
              <a:pathLst>
                <a:path w="295422" h="1631855">
                  <a:moveTo>
                    <a:pt x="0" y="1378634"/>
                  </a:moveTo>
                  <a:lnTo>
                    <a:pt x="0" y="0"/>
                  </a:lnTo>
                  <a:lnTo>
                    <a:pt x="295422" y="1631855"/>
                  </a:lnTo>
                  <a:lnTo>
                    <a:pt x="0" y="137863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7" name="直角三角形 20"/>
            <p:cNvSpPr/>
            <p:nvPr/>
          </p:nvSpPr>
          <p:spPr>
            <a:xfrm>
              <a:off x="890708" y="3433438"/>
              <a:ext cx="675249" cy="758734"/>
            </a:xfrm>
            <a:custGeom>
              <a:avLst/>
              <a:gdLst>
                <a:gd name="connsiteX0" fmla="*/ 0 w 379828"/>
                <a:gd name="connsiteY0" fmla="*/ 1378634 h 1378634"/>
                <a:gd name="connsiteX1" fmla="*/ 0 w 379828"/>
                <a:gd name="connsiteY1" fmla="*/ 0 h 1378634"/>
                <a:gd name="connsiteX2" fmla="*/ 379828 w 379828"/>
                <a:gd name="connsiteY2" fmla="*/ 1378634 h 1378634"/>
                <a:gd name="connsiteX3" fmla="*/ 0 w 379828"/>
                <a:gd name="connsiteY3" fmla="*/ 1378634 h 1378634"/>
                <a:gd name="connsiteX0-1" fmla="*/ 295421 w 675249"/>
                <a:gd name="connsiteY0-2" fmla="*/ 1209822 h 1209822"/>
                <a:gd name="connsiteX1-3" fmla="*/ 0 w 675249"/>
                <a:gd name="connsiteY1-4" fmla="*/ 0 h 1209822"/>
                <a:gd name="connsiteX2-5" fmla="*/ 675249 w 675249"/>
                <a:gd name="connsiteY2-6" fmla="*/ 1209822 h 1209822"/>
                <a:gd name="connsiteX3-7" fmla="*/ 295421 w 675249"/>
                <a:gd name="connsiteY3-8" fmla="*/ 1209822 h 120982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</a:cxnLst>
              <a:rect l="l" t="t" r="r" b="b"/>
              <a:pathLst>
                <a:path w="675249" h="1209822">
                  <a:moveTo>
                    <a:pt x="295421" y="1209822"/>
                  </a:moveTo>
                  <a:lnTo>
                    <a:pt x="0" y="0"/>
                  </a:lnTo>
                  <a:lnTo>
                    <a:pt x="675249" y="1209822"/>
                  </a:lnTo>
                  <a:lnTo>
                    <a:pt x="295421" y="1209822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6" name="任意多边形 15"/>
          <p:cNvSpPr/>
          <p:nvPr/>
        </p:nvSpPr>
        <p:spPr>
          <a:xfrm>
            <a:off x="0" y="5761355"/>
            <a:ext cx="12192000" cy="1096645"/>
          </a:xfrm>
          <a:custGeom>
            <a:avLst/>
            <a:gdLst>
              <a:gd name="connsiteX0" fmla="*/ 10993060 w 12192000"/>
              <a:gd name="connsiteY0" fmla="*/ 0 h 1337515"/>
              <a:gd name="connsiteX1" fmla="*/ 12119884 w 12192000"/>
              <a:gd name="connsiteY1" fmla="*/ 344197 h 1337515"/>
              <a:gd name="connsiteX2" fmla="*/ 12192000 w 12192000"/>
              <a:gd name="connsiteY2" fmla="*/ 396792 h 1337515"/>
              <a:gd name="connsiteX3" fmla="*/ 12192000 w 12192000"/>
              <a:gd name="connsiteY3" fmla="*/ 1337515 h 1337515"/>
              <a:gd name="connsiteX4" fmla="*/ 6775368 w 12192000"/>
              <a:gd name="connsiteY4" fmla="*/ 1337515 h 1337515"/>
              <a:gd name="connsiteX5" fmla="*/ 6783200 w 12192000"/>
              <a:gd name="connsiteY5" fmla="*/ 1333742 h 1337515"/>
              <a:gd name="connsiteX6" fmla="*/ 7210941 w 12192000"/>
              <a:gd name="connsiteY6" fmla="*/ 1247385 h 1337515"/>
              <a:gd name="connsiteX7" fmla="*/ 7537720 w 12192000"/>
              <a:gd name="connsiteY7" fmla="*/ 1296790 h 1337515"/>
              <a:gd name="connsiteX8" fmla="*/ 7626370 w 12192000"/>
              <a:gd name="connsiteY8" fmla="*/ 1329236 h 1337515"/>
              <a:gd name="connsiteX9" fmla="*/ 7687424 w 12192000"/>
              <a:gd name="connsiteY9" fmla="*/ 1273746 h 1337515"/>
              <a:gd name="connsiteX10" fmla="*/ 8386426 w 12192000"/>
              <a:gd name="connsiteY10" fmla="*/ 1022811 h 1337515"/>
              <a:gd name="connsiteX11" fmla="*/ 8814167 w 12192000"/>
              <a:gd name="connsiteY11" fmla="*/ 1109168 h 1337515"/>
              <a:gd name="connsiteX12" fmla="*/ 8830204 w 12192000"/>
              <a:gd name="connsiteY12" fmla="*/ 1116894 h 1337515"/>
              <a:gd name="connsiteX13" fmla="*/ 8845482 w 12192000"/>
              <a:gd name="connsiteY13" fmla="*/ 1067677 h 1337515"/>
              <a:gd name="connsiteX14" fmla="*/ 9251972 w 12192000"/>
              <a:gd name="connsiteY14" fmla="*/ 798237 h 1337515"/>
              <a:gd name="connsiteX15" fmla="*/ 9340881 w 12192000"/>
              <a:gd name="connsiteY15" fmla="*/ 807200 h 1337515"/>
              <a:gd name="connsiteX16" fmla="*/ 9374830 w 12192000"/>
              <a:gd name="connsiteY16" fmla="*/ 817739 h 1337515"/>
              <a:gd name="connsiteX17" fmla="*/ 9437886 w 12192000"/>
              <a:gd name="connsiteY17" fmla="*/ 733416 h 1337515"/>
              <a:gd name="connsiteX18" fmla="*/ 10993060 w 12192000"/>
              <a:gd name="connsiteY18" fmla="*/ 0 h 1337515"/>
              <a:gd name="connsiteX19" fmla="*/ 1198940 w 12192000"/>
              <a:gd name="connsiteY19" fmla="*/ 0 h 1337515"/>
              <a:gd name="connsiteX20" fmla="*/ 2754114 w 12192000"/>
              <a:gd name="connsiteY20" fmla="*/ 733416 h 1337515"/>
              <a:gd name="connsiteX21" fmla="*/ 2817170 w 12192000"/>
              <a:gd name="connsiteY21" fmla="*/ 817739 h 1337515"/>
              <a:gd name="connsiteX22" fmla="*/ 2851119 w 12192000"/>
              <a:gd name="connsiteY22" fmla="*/ 807200 h 1337515"/>
              <a:gd name="connsiteX23" fmla="*/ 2940028 w 12192000"/>
              <a:gd name="connsiteY23" fmla="*/ 798237 h 1337515"/>
              <a:gd name="connsiteX24" fmla="*/ 3346518 w 12192000"/>
              <a:gd name="connsiteY24" fmla="*/ 1067677 h 1337515"/>
              <a:gd name="connsiteX25" fmla="*/ 3361796 w 12192000"/>
              <a:gd name="connsiteY25" fmla="*/ 1116894 h 1337515"/>
              <a:gd name="connsiteX26" fmla="*/ 3377833 w 12192000"/>
              <a:gd name="connsiteY26" fmla="*/ 1109168 h 1337515"/>
              <a:gd name="connsiteX27" fmla="*/ 3805574 w 12192000"/>
              <a:gd name="connsiteY27" fmla="*/ 1022811 h 1337515"/>
              <a:gd name="connsiteX28" fmla="*/ 4504578 w 12192000"/>
              <a:gd name="connsiteY28" fmla="*/ 1273746 h 1337515"/>
              <a:gd name="connsiteX29" fmla="*/ 4565630 w 12192000"/>
              <a:gd name="connsiteY29" fmla="*/ 1329236 h 1337515"/>
              <a:gd name="connsiteX30" fmla="*/ 4654282 w 12192000"/>
              <a:gd name="connsiteY30" fmla="*/ 1296790 h 1337515"/>
              <a:gd name="connsiteX31" fmla="*/ 4981061 w 12192000"/>
              <a:gd name="connsiteY31" fmla="*/ 1247385 h 1337515"/>
              <a:gd name="connsiteX32" fmla="*/ 5408801 w 12192000"/>
              <a:gd name="connsiteY32" fmla="*/ 1333742 h 1337515"/>
              <a:gd name="connsiteX33" fmla="*/ 5416634 w 12192000"/>
              <a:gd name="connsiteY33" fmla="*/ 1337515 h 1337515"/>
              <a:gd name="connsiteX34" fmla="*/ 0 w 12192000"/>
              <a:gd name="connsiteY34" fmla="*/ 1337515 h 1337515"/>
              <a:gd name="connsiteX35" fmla="*/ 0 w 12192000"/>
              <a:gd name="connsiteY35" fmla="*/ 396792 h 1337515"/>
              <a:gd name="connsiteX36" fmla="*/ 72117 w 12192000"/>
              <a:gd name="connsiteY36" fmla="*/ 344197 h 1337515"/>
              <a:gd name="connsiteX37" fmla="*/ 1198940 w 12192000"/>
              <a:gd name="connsiteY37" fmla="*/ 0 h 13375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12192000" h="1337515">
                <a:moveTo>
                  <a:pt x="10993060" y="0"/>
                </a:moveTo>
                <a:cubicBezTo>
                  <a:pt x="11410460" y="0"/>
                  <a:pt x="11798225" y="126889"/>
                  <a:pt x="12119884" y="344197"/>
                </a:cubicBezTo>
                <a:lnTo>
                  <a:pt x="12192000" y="396792"/>
                </a:lnTo>
                <a:lnTo>
                  <a:pt x="12192000" y="1337515"/>
                </a:lnTo>
                <a:lnTo>
                  <a:pt x="6775368" y="1337515"/>
                </a:lnTo>
                <a:lnTo>
                  <a:pt x="6783200" y="1333742"/>
                </a:lnTo>
                <a:cubicBezTo>
                  <a:pt x="6914670" y="1278135"/>
                  <a:pt x="7059215" y="1247385"/>
                  <a:pt x="7210941" y="1247385"/>
                </a:cubicBezTo>
                <a:cubicBezTo>
                  <a:pt x="7324735" y="1247385"/>
                  <a:pt x="7434490" y="1264682"/>
                  <a:pt x="7537720" y="1296790"/>
                </a:cubicBezTo>
                <a:lnTo>
                  <a:pt x="7626370" y="1329236"/>
                </a:lnTo>
                <a:lnTo>
                  <a:pt x="7687424" y="1273746"/>
                </a:lnTo>
                <a:cubicBezTo>
                  <a:pt x="7877379" y="1116982"/>
                  <a:pt x="8120905" y="1022811"/>
                  <a:pt x="8386426" y="1022811"/>
                </a:cubicBezTo>
                <a:cubicBezTo>
                  <a:pt x="8538152" y="1022811"/>
                  <a:pt x="8682696" y="1053561"/>
                  <a:pt x="8814167" y="1109168"/>
                </a:cubicBezTo>
                <a:lnTo>
                  <a:pt x="8830204" y="1116894"/>
                </a:lnTo>
                <a:lnTo>
                  <a:pt x="8845482" y="1067677"/>
                </a:lnTo>
                <a:cubicBezTo>
                  <a:pt x="8912454" y="909338"/>
                  <a:pt x="9069238" y="798237"/>
                  <a:pt x="9251972" y="798237"/>
                </a:cubicBezTo>
                <a:cubicBezTo>
                  <a:pt x="9282428" y="798237"/>
                  <a:pt x="9312162" y="801323"/>
                  <a:pt x="9340881" y="807200"/>
                </a:cubicBezTo>
                <a:lnTo>
                  <a:pt x="9374830" y="817739"/>
                </a:lnTo>
                <a:lnTo>
                  <a:pt x="9437886" y="733416"/>
                </a:lnTo>
                <a:cubicBezTo>
                  <a:pt x="9807538" y="285501"/>
                  <a:pt x="10366958" y="0"/>
                  <a:pt x="10993060" y="0"/>
                </a:cubicBezTo>
                <a:close/>
                <a:moveTo>
                  <a:pt x="1198940" y="0"/>
                </a:moveTo>
                <a:cubicBezTo>
                  <a:pt x="1825044" y="0"/>
                  <a:pt x="2384462" y="285501"/>
                  <a:pt x="2754114" y="733416"/>
                </a:cubicBezTo>
                <a:lnTo>
                  <a:pt x="2817170" y="817739"/>
                </a:lnTo>
                <a:lnTo>
                  <a:pt x="2851119" y="807200"/>
                </a:lnTo>
                <a:cubicBezTo>
                  <a:pt x="2879838" y="801323"/>
                  <a:pt x="2909572" y="798237"/>
                  <a:pt x="2940028" y="798237"/>
                </a:cubicBezTo>
                <a:cubicBezTo>
                  <a:pt x="3122762" y="798237"/>
                  <a:pt x="3279546" y="909338"/>
                  <a:pt x="3346518" y="1067677"/>
                </a:cubicBezTo>
                <a:lnTo>
                  <a:pt x="3361796" y="1116894"/>
                </a:lnTo>
                <a:lnTo>
                  <a:pt x="3377833" y="1109168"/>
                </a:lnTo>
                <a:cubicBezTo>
                  <a:pt x="3509304" y="1053561"/>
                  <a:pt x="3653848" y="1022811"/>
                  <a:pt x="3805574" y="1022811"/>
                </a:cubicBezTo>
                <a:cubicBezTo>
                  <a:pt x="4071095" y="1022811"/>
                  <a:pt x="4314623" y="1116982"/>
                  <a:pt x="4504578" y="1273746"/>
                </a:cubicBezTo>
                <a:lnTo>
                  <a:pt x="4565630" y="1329236"/>
                </a:lnTo>
                <a:lnTo>
                  <a:pt x="4654282" y="1296790"/>
                </a:lnTo>
                <a:cubicBezTo>
                  <a:pt x="4757511" y="1264682"/>
                  <a:pt x="4867265" y="1247385"/>
                  <a:pt x="4981061" y="1247385"/>
                </a:cubicBezTo>
                <a:cubicBezTo>
                  <a:pt x="5132787" y="1247385"/>
                  <a:pt x="5277331" y="1278135"/>
                  <a:pt x="5408801" y="1333742"/>
                </a:cubicBezTo>
                <a:lnTo>
                  <a:pt x="5416634" y="1337515"/>
                </a:lnTo>
                <a:lnTo>
                  <a:pt x="0" y="1337515"/>
                </a:lnTo>
                <a:lnTo>
                  <a:pt x="0" y="396792"/>
                </a:lnTo>
                <a:lnTo>
                  <a:pt x="72117" y="344197"/>
                </a:lnTo>
                <a:cubicBezTo>
                  <a:pt x="393775" y="126889"/>
                  <a:pt x="781540" y="0"/>
                  <a:pt x="119894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 </a:t>
            </a:r>
            <a:r>
              <a:rPr lang="zh-CN" altLang="en-US" sz="28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亚博</a:t>
            </a:r>
            <a:r>
              <a:rPr lang="zh-CN" altLang="en-US" sz="28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智能     </a:t>
            </a:r>
            <a:r>
              <a:rPr lang="en-US" altLang="zh-CN" sz="28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Croco:Kit</a:t>
            </a:r>
            <a:r>
              <a:rPr lang="zh-CN" altLang="en-US" sz="28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视</a:t>
            </a:r>
            <a:r>
              <a:rPr lang="zh-CN" altLang="en-US" sz="28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频教程</a:t>
            </a:r>
            <a:endParaRPr lang="zh-CN" altLang="en-US" sz="2800" dirty="0"/>
          </a:p>
        </p:txBody>
      </p:sp>
      <p:sp>
        <p:nvSpPr>
          <p:cNvPr id="30" name="任意多边形 29"/>
          <p:cNvSpPr/>
          <p:nvPr/>
        </p:nvSpPr>
        <p:spPr>
          <a:xfrm>
            <a:off x="9813248" y="4513409"/>
            <a:ext cx="942537" cy="576743"/>
          </a:xfrm>
          <a:custGeom>
            <a:avLst/>
            <a:gdLst>
              <a:gd name="connsiteX0" fmla="*/ 1610751 w 2954216"/>
              <a:gd name="connsiteY0" fmla="*/ 0 h 1807700"/>
              <a:gd name="connsiteX1" fmla="*/ 2504050 w 2954216"/>
              <a:gd name="connsiteY1" fmla="*/ 893299 h 1807700"/>
              <a:gd name="connsiteX2" fmla="*/ 2504050 w 2954216"/>
              <a:gd name="connsiteY2" fmla="*/ 893300 h 1807700"/>
              <a:gd name="connsiteX3" fmla="*/ 2534525 w 2954216"/>
              <a:gd name="connsiteY3" fmla="*/ 893300 h 1807700"/>
              <a:gd name="connsiteX4" fmla="*/ 2954216 w 2954216"/>
              <a:gd name="connsiteY4" fmla="*/ 1312991 h 1807700"/>
              <a:gd name="connsiteX5" fmla="*/ 2954216 w 2954216"/>
              <a:gd name="connsiteY5" fmla="*/ 1388009 h 1807700"/>
              <a:gd name="connsiteX6" fmla="*/ 2534525 w 2954216"/>
              <a:gd name="connsiteY6" fmla="*/ 1807700 h 1807700"/>
              <a:gd name="connsiteX7" fmla="*/ 419691 w 2954216"/>
              <a:gd name="connsiteY7" fmla="*/ 1807700 h 1807700"/>
              <a:gd name="connsiteX8" fmla="*/ 0 w 2954216"/>
              <a:gd name="connsiteY8" fmla="*/ 1388009 h 1807700"/>
              <a:gd name="connsiteX9" fmla="*/ 0 w 2954216"/>
              <a:gd name="connsiteY9" fmla="*/ 1312991 h 1807700"/>
              <a:gd name="connsiteX10" fmla="*/ 335109 w 2954216"/>
              <a:gd name="connsiteY10" fmla="*/ 901827 h 1807700"/>
              <a:gd name="connsiteX11" fmla="*/ 339261 w 2954216"/>
              <a:gd name="connsiteY11" fmla="*/ 901408 h 1807700"/>
              <a:gd name="connsiteX12" fmla="*/ 337624 w 2954216"/>
              <a:gd name="connsiteY12" fmla="*/ 893300 h 1807700"/>
              <a:gd name="connsiteX13" fmla="*/ 604911 w 2954216"/>
              <a:gd name="connsiteY13" fmla="*/ 626013 h 1807700"/>
              <a:gd name="connsiteX14" fmla="*/ 708952 w 2954216"/>
              <a:gd name="connsiteY14" fmla="*/ 647018 h 1807700"/>
              <a:gd name="connsiteX15" fmla="*/ 749358 w 2954216"/>
              <a:gd name="connsiteY15" fmla="*/ 668950 h 1807700"/>
              <a:gd name="connsiteX16" fmla="*/ 787652 w 2954216"/>
              <a:gd name="connsiteY16" fmla="*/ 545587 h 1807700"/>
              <a:gd name="connsiteX17" fmla="*/ 1610751 w 2954216"/>
              <a:gd name="connsiteY17" fmla="*/ 0 h 1807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2954216" h="1807700">
                <a:moveTo>
                  <a:pt x="1610751" y="0"/>
                </a:moveTo>
                <a:cubicBezTo>
                  <a:pt x="2104106" y="0"/>
                  <a:pt x="2504050" y="399944"/>
                  <a:pt x="2504050" y="893299"/>
                </a:cubicBezTo>
                <a:lnTo>
                  <a:pt x="2504050" y="893300"/>
                </a:lnTo>
                <a:lnTo>
                  <a:pt x="2534525" y="893300"/>
                </a:lnTo>
                <a:cubicBezTo>
                  <a:pt x="2766314" y="893300"/>
                  <a:pt x="2954216" y="1081202"/>
                  <a:pt x="2954216" y="1312991"/>
                </a:cubicBezTo>
                <a:lnTo>
                  <a:pt x="2954216" y="1388009"/>
                </a:lnTo>
                <a:cubicBezTo>
                  <a:pt x="2954216" y="1619798"/>
                  <a:pt x="2766314" y="1807700"/>
                  <a:pt x="2534525" y="1807700"/>
                </a:cubicBezTo>
                <a:lnTo>
                  <a:pt x="419691" y="1807700"/>
                </a:lnTo>
                <a:cubicBezTo>
                  <a:pt x="187902" y="1807700"/>
                  <a:pt x="0" y="1619798"/>
                  <a:pt x="0" y="1388009"/>
                </a:cubicBezTo>
                <a:lnTo>
                  <a:pt x="0" y="1312991"/>
                </a:lnTo>
                <a:cubicBezTo>
                  <a:pt x="0" y="1110176"/>
                  <a:pt x="143863" y="940961"/>
                  <a:pt x="335109" y="901827"/>
                </a:cubicBezTo>
                <a:lnTo>
                  <a:pt x="339261" y="901408"/>
                </a:lnTo>
                <a:lnTo>
                  <a:pt x="337624" y="893300"/>
                </a:lnTo>
                <a:cubicBezTo>
                  <a:pt x="337624" y="745681"/>
                  <a:pt x="457292" y="626013"/>
                  <a:pt x="604911" y="626013"/>
                </a:cubicBezTo>
                <a:cubicBezTo>
                  <a:pt x="641816" y="626013"/>
                  <a:pt x="676974" y="633492"/>
                  <a:pt x="708952" y="647018"/>
                </a:cubicBezTo>
                <a:lnTo>
                  <a:pt x="749358" y="668950"/>
                </a:lnTo>
                <a:lnTo>
                  <a:pt x="787652" y="545587"/>
                </a:lnTo>
                <a:cubicBezTo>
                  <a:pt x="923262" y="224968"/>
                  <a:pt x="1240735" y="0"/>
                  <a:pt x="161075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843405" y="1691640"/>
            <a:ext cx="8301355" cy="3338830"/>
          </a:xfrm>
          <a:prstGeom prst="rect">
            <a:avLst/>
          </a:prstGeom>
          <a:ln w="57150">
            <a:solidFill>
              <a:srgbClr val="5B9BD5"/>
            </a:solidFill>
          </a:ln>
        </p:spPr>
      </p:pic>
      <p:sp>
        <p:nvSpPr>
          <p:cNvPr id="18" name="文本框 17"/>
          <p:cNvSpPr txBox="1"/>
          <p:nvPr/>
        </p:nvSpPr>
        <p:spPr>
          <a:xfrm>
            <a:off x="3984739" y="2388519"/>
            <a:ext cx="3818633" cy="70675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lstStyle/>
          <a:p>
            <a:pPr algn="ctr"/>
            <a:r>
              <a:rPr lang="zh-CN" sz="4000" dirty="0" smtClean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方正少儿_GBK" panose="02000000000000000000" charset="-122"/>
                <a:ea typeface="方正少儿_GBK" panose="02000000000000000000" charset="-122"/>
              </a:rPr>
              <a:t>第</a:t>
            </a:r>
            <a:r>
              <a:rPr lang="zh-CN" altLang="en-US" sz="4000" dirty="0" smtClean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方正少儿_GBK" panose="02000000000000000000" charset="-122"/>
                <a:ea typeface="方正少儿_GBK" panose="02000000000000000000" charset="-122"/>
              </a:rPr>
              <a:t>十一</a:t>
            </a:r>
            <a:r>
              <a:rPr lang="zh-CN" sz="4000" dirty="0" smtClean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方正少儿_GBK" panose="02000000000000000000" charset="-122"/>
                <a:ea typeface="方正少儿_GBK" panose="02000000000000000000" charset="-122"/>
              </a:rPr>
              <a:t>课</a:t>
            </a:r>
            <a:endParaRPr lang="zh-CN" sz="4000" dirty="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方正少儿_GBK" panose="02000000000000000000" charset="-122"/>
              <a:ea typeface="方正少儿_GBK" panose="02000000000000000000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1945640" y="3137535"/>
            <a:ext cx="830072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dirty="0" smtClean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方正少儿_GBK" panose="02000000000000000000" charset="-122"/>
                <a:ea typeface="方正少儿_GBK" panose="02000000000000000000" charset="-122"/>
              </a:rPr>
              <a:t>Croco:Kit</a:t>
            </a:r>
            <a:r>
              <a:rPr lang="zh-CN" altLang="zh-CN" sz="2800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方正少儿_GBK" panose="02000000000000000000" charset="-122"/>
                <a:ea typeface="方正少儿_GBK" panose="02000000000000000000" charset="-122"/>
              </a:rPr>
              <a:t>传感器</a:t>
            </a:r>
            <a:r>
              <a:rPr lang="zh-CN" altLang="en-US" sz="2800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方正少儿_GBK" panose="02000000000000000000" charset="-122"/>
                <a:ea typeface="方正少儿_GBK" panose="02000000000000000000" charset="-122"/>
              </a:rPr>
              <a:t>课程</a:t>
            </a:r>
            <a:r>
              <a:rPr lang="zh-CN" altLang="en-US" sz="2800" dirty="0" smtClean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方正少儿_GBK" panose="02000000000000000000" charset="-122"/>
                <a:ea typeface="方正少儿_GBK" panose="02000000000000000000" charset="-122"/>
              </a:rPr>
              <a:t>（</a:t>
            </a:r>
            <a:r>
              <a:rPr lang="en-US" altLang="zh-CN" sz="2800" dirty="0" smtClean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方正少儿_GBK" panose="02000000000000000000" charset="-122"/>
                <a:ea typeface="方正少儿_GBK" panose="02000000000000000000" charset="-122"/>
              </a:rPr>
              <a:t>3</a:t>
            </a:r>
            <a:r>
              <a:rPr lang="zh-CN" altLang="en-US" sz="2800" dirty="0" smtClean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方正少儿_GBK" panose="02000000000000000000" charset="-122"/>
                <a:ea typeface="方正少儿_GBK" panose="02000000000000000000" charset="-122"/>
              </a:rPr>
              <a:t>）</a:t>
            </a:r>
            <a:endParaRPr lang="en-US" altLang="zh-CN" sz="2800" dirty="0" smtClean="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方正少儿_GBK" panose="02000000000000000000" charset="-122"/>
              <a:ea typeface="方正少儿_GBK" panose="02000000000000000000" charset="-122"/>
            </a:endParaRPr>
          </a:p>
          <a:p>
            <a:pPr algn="ctr"/>
            <a:r>
              <a:rPr lang="zh-CN" altLang="en-US" sz="2800" dirty="0" smtClean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方正少儿_GBK" panose="02000000000000000000" charset="-122"/>
                <a:ea typeface="方正少儿_GBK" panose="02000000000000000000" charset="-122"/>
              </a:rPr>
              <a:t>我是小太阳</a:t>
            </a:r>
            <a:endParaRPr lang="en-US" altLang="zh-CN" sz="2800" dirty="0" smtClean="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方正少儿_GBK" panose="02000000000000000000" charset="-122"/>
              <a:ea typeface="方正少儿_GBK" panose="02000000000000000000" charset="-122"/>
            </a:endParaRPr>
          </a:p>
        </p:txBody>
      </p:sp>
      <p:sp>
        <p:nvSpPr>
          <p:cNvPr id="29" name="任意多边形 28"/>
          <p:cNvSpPr/>
          <p:nvPr/>
        </p:nvSpPr>
        <p:spPr>
          <a:xfrm>
            <a:off x="1529561" y="1284511"/>
            <a:ext cx="1069145" cy="654215"/>
          </a:xfrm>
          <a:custGeom>
            <a:avLst/>
            <a:gdLst>
              <a:gd name="connsiteX0" fmla="*/ 1610751 w 2954216"/>
              <a:gd name="connsiteY0" fmla="*/ 0 h 1807700"/>
              <a:gd name="connsiteX1" fmla="*/ 2504050 w 2954216"/>
              <a:gd name="connsiteY1" fmla="*/ 893299 h 1807700"/>
              <a:gd name="connsiteX2" fmla="*/ 2504050 w 2954216"/>
              <a:gd name="connsiteY2" fmla="*/ 893300 h 1807700"/>
              <a:gd name="connsiteX3" fmla="*/ 2534525 w 2954216"/>
              <a:gd name="connsiteY3" fmla="*/ 893300 h 1807700"/>
              <a:gd name="connsiteX4" fmla="*/ 2954216 w 2954216"/>
              <a:gd name="connsiteY4" fmla="*/ 1312991 h 1807700"/>
              <a:gd name="connsiteX5" fmla="*/ 2954216 w 2954216"/>
              <a:gd name="connsiteY5" fmla="*/ 1388009 h 1807700"/>
              <a:gd name="connsiteX6" fmla="*/ 2534525 w 2954216"/>
              <a:gd name="connsiteY6" fmla="*/ 1807700 h 1807700"/>
              <a:gd name="connsiteX7" fmla="*/ 419691 w 2954216"/>
              <a:gd name="connsiteY7" fmla="*/ 1807700 h 1807700"/>
              <a:gd name="connsiteX8" fmla="*/ 0 w 2954216"/>
              <a:gd name="connsiteY8" fmla="*/ 1388009 h 1807700"/>
              <a:gd name="connsiteX9" fmla="*/ 0 w 2954216"/>
              <a:gd name="connsiteY9" fmla="*/ 1312991 h 1807700"/>
              <a:gd name="connsiteX10" fmla="*/ 335109 w 2954216"/>
              <a:gd name="connsiteY10" fmla="*/ 901827 h 1807700"/>
              <a:gd name="connsiteX11" fmla="*/ 339261 w 2954216"/>
              <a:gd name="connsiteY11" fmla="*/ 901408 h 1807700"/>
              <a:gd name="connsiteX12" fmla="*/ 337624 w 2954216"/>
              <a:gd name="connsiteY12" fmla="*/ 893300 h 1807700"/>
              <a:gd name="connsiteX13" fmla="*/ 604911 w 2954216"/>
              <a:gd name="connsiteY13" fmla="*/ 626013 h 1807700"/>
              <a:gd name="connsiteX14" fmla="*/ 708952 w 2954216"/>
              <a:gd name="connsiteY14" fmla="*/ 647018 h 1807700"/>
              <a:gd name="connsiteX15" fmla="*/ 749358 w 2954216"/>
              <a:gd name="connsiteY15" fmla="*/ 668950 h 1807700"/>
              <a:gd name="connsiteX16" fmla="*/ 787652 w 2954216"/>
              <a:gd name="connsiteY16" fmla="*/ 545587 h 1807700"/>
              <a:gd name="connsiteX17" fmla="*/ 1610751 w 2954216"/>
              <a:gd name="connsiteY17" fmla="*/ 0 h 1807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2954216" h="1807700">
                <a:moveTo>
                  <a:pt x="1610751" y="0"/>
                </a:moveTo>
                <a:cubicBezTo>
                  <a:pt x="2104106" y="0"/>
                  <a:pt x="2504050" y="399944"/>
                  <a:pt x="2504050" y="893299"/>
                </a:cubicBezTo>
                <a:lnTo>
                  <a:pt x="2504050" y="893300"/>
                </a:lnTo>
                <a:lnTo>
                  <a:pt x="2534525" y="893300"/>
                </a:lnTo>
                <a:cubicBezTo>
                  <a:pt x="2766314" y="893300"/>
                  <a:pt x="2954216" y="1081202"/>
                  <a:pt x="2954216" y="1312991"/>
                </a:cubicBezTo>
                <a:lnTo>
                  <a:pt x="2954216" y="1388009"/>
                </a:lnTo>
                <a:cubicBezTo>
                  <a:pt x="2954216" y="1619798"/>
                  <a:pt x="2766314" y="1807700"/>
                  <a:pt x="2534525" y="1807700"/>
                </a:cubicBezTo>
                <a:lnTo>
                  <a:pt x="419691" y="1807700"/>
                </a:lnTo>
                <a:cubicBezTo>
                  <a:pt x="187902" y="1807700"/>
                  <a:pt x="0" y="1619798"/>
                  <a:pt x="0" y="1388009"/>
                </a:cubicBezTo>
                <a:lnTo>
                  <a:pt x="0" y="1312991"/>
                </a:lnTo>
                <a:cubicBezTo>
                  <a:pt x="0" y="1110176"/>
                  <a:pt x="143863" y="940961"/>
                  <a:pt x="335109" y="901827"/>
                </a:cubicBezTo>
                <a:lnTo>
                  <a:pt x="339261" y="901408"/>
                </a:lnTo>
                <a:lnTo>
                  <a:pt x="337624" y="893300"/>
                </a:lnTo>
                <a:cubicBezTo>
                  <a:pt x="337624" y="745681"/>
                  <a:pt x="457292" y="626013"/>
                  <a:pt x="604911" y="626013"/>
                </a:cubicBezTo>
                <a:cubicBezTo>
                  <a:pt x="641816" y="626013"/>
                  <a:pt x="676974" y="633492"/>
                  <a:pt x="708952" y="647018"/>
                </a:cubicBezTo>
                <a:lnTo>
                  <a:pt x="749358" y="668950"/>
                </a:lnTo>
                <a:lnTo>
                  <a:pt x="787652" y="545587"/>
                </a:lnTo>
                <a:cubicBezTo>
                  <a:pt x="923262" y="224968"/>
                  <a:pt x="1240735" y="0"/>
                  <a:pt x="161075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862179" y="203835"/>
            <a:ext cx="10042525" cy="43561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7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3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lang="en-US" altLang="zh-CN" sz="32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Croco:Kit</a:t>
            </a:r>
            <a:r>
              <a:rPr lang="zh-CN" altLang="en-US" sz="32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基础实验视频教程</a:t>
            </a:r>
            <a:endParaRPr lang="zh-CN" altLang="en-US" sz="2800" u="sng" dirty="0">
              <a:latin typeface="icomoon" charset="0"/>
              <a:ea typeface="Yu Gothic UI Semibold" panose="020B0700000000000000" charset="-128"/>
            </a:endParaRPr>
          </a:p>
        </p:txBody>
      </p:sp>
      <p:pic>
        <p:nvPicPr>
          <p:cNvPr id="5" name="图片 4" descr="logo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74625" y="81915"/>
            <a:ext cx="1505585" cy="9334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553720" y="628650"/>
            <a:ext cx="1112805" cy="52322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dirty="0" smtClean="0">
                <a:solidFill>
                  <a:schemeClr val="accent5">
                    <a:lumMod val="75000"/>
                  </a:schemeClr>
                </a:solidFill>
                <a:latin typeface="方正少儿_GBK" panose="02000000000000000000" charset="-122"/>
                <a:ea typeface="方正少儿_GBK" panose="02000000000000000000" charset="-122"/>
                <a:sym typeface="+mn-ea"/>
              </a:rPr>
              <a:t>Part 5</a:t>
            </a:r>
          </a:p>
        </p:txBody>
      </p:sp>
      <p:sp>
        <p:nvSpPr>
          <p:cNvPr id="15" name="文本框 14"/>
          <p:cNvSpPr txBox="1"/>
          <p:nvPr/>
        </p:nvSpPr>
        <p:spPr>
          <a:xfrm>
            <a:off x="75565" y="45085"/>
            <a:ext cx="10042525" cy="5835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altLang="zh-CN" sz="3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lang="en-US" altLang="zh-CN" sz="32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                          Croco:Kit</a:t>
            </a:r>
            <a:r>
              <a:rPr lang="zh-CN" altLang="en-US" sz="32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基础实验视频教程</a:t>
            </a:r>
            <a:endParaRPr lang="zh-CN" altLang="en-US" sz="2800" u="sng" dirty="0">
              <a:latin typeface="icomoon" charset="0"/>
              <a:ea typeface="Yu Gothic UI Semibold" panose="020B0700000000000000" charset="-128"/>
            </a:endParaRPr>
          </a:p>
        </p:txBody>
      </p:sp>
      <p:sp>
        <p:nvSpPr>
          <p:cNvPr id="16" name="任意多边形 15"/>
          <p:cNvSpPr/>
          <p:nvPr/>
        </p:nvSpPr>
        <p:spPr>
          <a:xfrm>
            <a:off x="0" y="5972810"/>
            <a:ext cx="12192000" cy="897255"/>
          </a:xfrm>
          <a:custGeom>
            <a:avLst/>
            <a:gdLst>
              <a:gd name="connsiteX0" fmla="*/ 10993060 w 12192000"/>
              <a:gd name="connsiteY0" fmla="*/ 0 h 1337515"/>
              <a:gd name="connsiteX1" fmla="*/ 12119884 w 12192000"/>
              <a:gd name="connsiteY1" fmla="*/ 344197 h 1337515"/>
              <a:gd name="connsiteX2" fmla="*/ 12192000 w 12192000"/>
              <a:gd name="connsiteY2" fmla="*/ 396792 h 1337515"/>
              <a:gd name="connsiteX3" fmla="*/ 12192000 w 12192000"/>
              <a:gd name="connsiteY3" fmla="*/ 1337515 h 1337515"/>
              <a:gd name="connsiteX4" fmla="*/ 6775368 w 12192000"/>
              <a:gd name="connsiteY4" fmla="*/ 1337515 h 1337515"/>
              <a:gd name="connsiteX5" fmla="*/ 6783200 w 12192000"/>
              <a:gd name="connsiteY5" fmla="*/ 1333742 h 1337515"/>
              <a:gd name="connsiteX6" fmla="*/ 7210941 w 12192000"/>
              <a:gd name="connsiteY6" fmla="*/ 1247385 h 1337515"/>
              <a:gd name="connsiteX7" fmla="*/ 7537720 w 12192000"/>
              <a:gd name="connsiteY7" fmla="*/ 1296790 h 1337515"/>
              <a:gd name="connsiteX8" fmla="*/ 7626370 w 12192000"/>
              <a:gd name="connsiteY8" fmla="*/ 1329236 h 1337515"/>
              <a:gd name="connsiteX9" fmla="*/ 7687424 w 12192000"/>
              <a:gd name="connsiteY9" fmla="*/ 1273746 h 1337515"/>
              <a:gd name="connsiteX10" fmla="*/ 8386426 w 12192000"/>
              <a:gd name="connsiteY10" fmla="*/ 1022811 h 1337515"/>
              <a:gd name="connsiteX11" fmla="*/ 8814167 w 12192000"/>
              <a:gd name="connsiteY11" fmla="*/ 1109168 h 1337515"/>
              <a:gd name="connsiteX12" fmla="*/ 8830204 w 12192000"/>
              <a:gd name="connsiteY12" fmla="*/ 1116894 h 1337515"/>
              <a:gd name="connsiteX13" fmla="*/ 8845482 w 12192000"/>
              <a:gd name="connsiteY13" fmla="*/ 1067677 h 1337515"/>
              <a:gd name="connsiteX14" fmla="*/ 9251972 w 12192000"/>
              <a:gd name="connsiteY14" fmla="*/ 798237 h 1337515"/>
              <a:gd name="connsiteX15" fmla="*/ 9340881 w 12192000"/>
              <a:gd name="connsiteY15" fmla="*/ 807200 h 1337515"/>
              <a:gd name="connsiteX16" fmla="*/ 9374830 w 12192000"/>
              <a:gd name="connsiteY16" fmla="*/ 817739 h 1337515"/>
              <a:gd name="connsiteX17" fmla="*/ 9437886 w 12192000"/>
              <a:gd name="connsiteY17" fmla="*/ 733416 h 1337515"/>
              <a:gd name="connsiteX18" fmla="*/ 10993060 w 12192000"/>
              <a:gd name="connsiteY18" fmla="*/ 0 h 1337515"/>
              <a:gd name="connsiteX19" fmla="*/ 1198940 w 12192000"/>
              <a:gd name="connsiteY19" fmla="*/ 0 h 1337515"/>
              <a:gd name="connsiteX20" fmla="*/ 2754114 w 12192000"/>
              <a:gd name="connsiteY20" fmla="*/ 733416 h 1337515"/>
              <a:gd name="connsiteX21" fmla="*/ 2817170 w 12192000"/>
              <a:gd name="connsiteY21" fmla="*/ 817739 h 1337515"/>
              <a:gd name="connsiteX22" fmla="*/ 2851119 w 12192000"/>
              <a:gd name="connsiteY22" fmla="*/ 807200 h 1337515"/>
              <a:gd name="connsiteX23" fmla="*/ 2940028 w 12192000"/>
              <a:gd name="connsiteY23" fmla="*/ 798237 h 1337515"/>
              <a:gd name="connsiteX24" fmla="*/ 3346518 w 12192000"/>
              <a:gd name="connsiteY24" fmla="*/ 1067677 h 1337515"/>
              <a:gd name="connsiteX25" fmla="*/ 3361796 w 12192000"/>
              <a:gd name="connsiteY25" fmla="*/ 1116894 h 1337515"/>
              <a:gd name="connsiteX26" fmla="*/ 3377833 w 12192000"/>
              <a:gd name="connsiteY26" fmla="*/ 1109168 h 1337515"/>
              <a:gd name="connsiteX27" fmla="*/ 3805574 w 12192000"/>
              <a:gd name="connsiteY27" fmla="*/ 1022811 h 1337515"/>
              <a:gd name="connsiteX28" fmla="*/ 4504578 w 12192000"/>
              <a:gd name="connsiteY28" fmla="*/ 1273746 h 1337515"/>
              <a:gd name="connsiteX29" fmla="*/ 4565630 w 12192000"/>
              <a:gd name="connsiteY29" fmla="*/ 1329236 h 1337515"/>
              <a:gd name="connsiteX30" fmla="*/ 4654282 w 12192000"/>
              <a:gd name="connsiteY30" fmla="*/ 1296790 h 1337515"/>
              <a:gd name="connsiteX31" fmla="*/ 4981061 w 12192000"/>
              <a:gd name="connsiteY31" fmla="*/ 1247385 h 1337515"/>
              <a:gd name="connsiteX32" fmla="*/ 5408801 w 12192000"/>
              <a:gd name="connsiteY32" fmla="*/ 1333742 h 1337515"/>
              <a:gd name="connsiteX33" fmla="*/ 5416634 w 12192000"/>
              <a:gd name="connsiteY33" fmla="*/ 1337515 h 1337515"/>
              <a:gd name="connsiteX34" fmla="*/ 0 w 12192000"/>
              <a:gd name="connsiteY34" fmla="*/ 1337515 h 1337515"/>
              <a:gd name="connsiteX35" fmla="*/ 0 w 12192000"/>
              <a:gd name="connsiteY35" fmla="*/ 396792 h 1337515"/>
              <a:gd name="connsiteX36" fmla="*/ 72117 w 12192000"/>
              <a:gd name="connsiteY36" fmla="*/ 344197 h 1337515"/>
              <a:gd name="connsiteX37" fmla="*/ 1198940 w 12192000"/>
              <a:gd name="connsiteY37" fmla="*/ 0 h 13375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12192000" h="1337515">
                <a:moveTo>
                  <a:pt x="10993060" y="0"/>
                </a:moveTo>
                <a:cubicBezTo>
                  <a:pt x="11410460" y="0"/>
                  <a:pt x="11798225" y="126889"/>
                  <a:pt x="12119884" y="344197"/>
                </a:cubicBezTo>
                <a:lnTo>
                  <a:pt x="12192000" y="396792"/>
                </a:lnTo>
                <a:lnTo>
                  <a:pt x="12192000" y="1337515"/>
                </a:lnTo>
                <a:lnTo>
                  <a:pt x="6775368" y="1337515"/>
                </a:lnTo>
                <a:lnTo>
                  <a:pt x="6783200" y="1333742"/>
                </a:lnTo>
                <a:cubicBezTo>
                  <a:pt x="6914670" y="1278135"/>
                  <a:pt x="7059215" y="1247385"/>
                  <a:pt x="7210941" y="1247385"/>
                </a:cubicBezTo>
                <a:cubicBezTo>
                  <a:pt x="7324735" y="1247385"/>
                  <a:pt x="7434490" y="1264682"/>
                  <a:pt x="7537720" y="1296790"/>
                </a:cubicBezTo>
                <a:lnTo>
                  <a:pt x="7626370" y="1329236"/>
                </a:lnTo>
                <a:lnTo>
                  <a:pt x="7687424" y="1273746"/>
                </a:lnTo>
                <a:cubicBezTo>
                  <a:pt x="7877379" y="1116982"/>
                  <a:pt x="8120905" y="1022811"/>
                  <a:pt x="8386426" y="1022811"/>
                </a:cubicBezTo>
                <a:cubicBezTo>
                  <a:pt x="8538152" y="1022811"/>
                  <a:pt x="8682696" y="1053561"/>
                  <a:pt x="8814167" y="1109168"/>
                </a:cubicBezTo>
                <a:lnTo>
                  <a:pt x="8830204" y="1116894"/>
                </a:lnTo>
                <a:lnTo>
                  <a:pt x="8845482" y="1067677"/>
                </a:lnTo>
                <a:cubicBezTo>
                  <a:pt x="8912454" y="909338"/>
                  <a:pt x="9069238" y="798237"/>
                  <a:pt x="9251972" y="798237"/>
                </a:cubicBezTo>
                <a:cubicBezTo>
                  <a:pt x="9282428" y="798237"/>
                  <a:pt x="9312162" y="801323"/>
                  <a:pt x="9340881" y="807200"/>
                </a:cubicBezTo>
                <a:lnTo>
                  <a:pt x="9374830" y="817739"/>
                </a:lnTo>
                <a:lnTo>
                  <a:pt x="9437886" y="733416"/>
                </a:lnTo>
                <a:cubicBezTo>
                  <a:pt x="9807538" y="285501"/>
                  <a:pt x="10366958" y="0"/>
                  <a:pt x="10993060" y="0"/>
                </a:cubicBezTo>
                <a:close/>
                <a:moveTo>
                  <a:pt x="1198940" y="0"/>
                </a:moveTo>
                <a:cubicBezTo>
                  <a:pt x="1825044" y="0"/>
                  <a:pt x="2384462" y="285501"/>
                  <a:pt x="2754114" y="733416"/>
                </a:cubicBezTo>
                <a:lnTo>
                  <a:pt x="2817170" y="817739"/>
                </a:lnTo>
                <a:lnTo>
                  <a:pt x="2851119" y="807200"/>
                </a:lnTo>
                <a:cubicBezTo>
                  <a:pt x="2879838" y="801323"/>
                  <a:pt x="2909572" y="798237"/>
                  <a:pt x="2940028" y="798237"/>
                </a:cubicBezTo>
                <a:cubicBezTo>
                  <a:pt x="3122762" y="798237"/>
                  <a:pt x="3279546" y="909338"/>
                  <a:pt x="3346518" y="1067677"/>
                </a:cubicBezTo>
                <a:lnTo>
                  <a:pt x="3361796" y="1116894"/>
                </a:lnTo>
                <a:lnTo>
                  <a:pt x="3377833" y="1109168"/>
                </a:lnTo>
                <a:cubicBezTo>
                  <a:pt x="3509304" y="1053561"/>
                  <a:pt x="3653848" y="1022811"/>
                  <a:pt x="3805574" y="1022811"/>
                </a:cubicBezTo>
                <a:cubicBezTo>
                  <a:pt x="4071095" y="1022811"/>
                  <a:pt x="4314623" y="1116982"/>
                  <a:pt x="4504578" y="1273746"/>
                </a:cubicBezTo>
                <a:lnTo>
                  <a:pt x="4565630" y="1329236"/>
                </a:lnTo>
                <a:lnTo>
                  <a:pt x="4654282" y="1296790"/>
                </a:lnTo>
                <a:cubicBezTo>
                  <a:pt x="4757511" y="1264682"/>
                  <a:pt x="4867265" y="1247385"/>
                  <a:pt x="4981061" y="1247385"/>
                </a:cubicBezTo>
                <a:cubicBezTo>
                  <a:pt x="5132787" y="1247385"/>
                  <a:pt x="5277331" y="1278135"/>
                  <a:pt x="5408801" y="1333742"/>
                </a:cubicBezTo>
                <a:lnTo>
                  <a:pt x="5416634" y="1337515"/>
                </a:lnTo>
                <a:lnTo>
                  <a:pt x="0" y="1337515"/>
                </a:lnTo>
                <a:lnTo>
                  <a:pt x="0" y="396792"/>
                </a:lnTo>
                <a:lnTo>
                  <a:pt x="72117" y="344197"/>
                </a:lnTo>
                <a:cubicBezTo>
                  <a:pt x="393775" y="126889"/>
                  <a:pt x="781540" y="0"/>
                  <a:pt x="119894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 </a:t>
            </a:r>
            <a:r>
              <a:rPr lang="zh-CN" altLang="en-US" sz="28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亚博</a:t>
            </a:r>
            <a:r>
              <a:rPr lang="zh-CN" altLang="en-US" sz="28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智能     </a:t>
            </a:r>
            <a:r>
              <a:rPr lang="en-US" altLang="zh-CN" sz="28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Croco:Kit</a:t>
            </a:r>
            <a:r>
              <a:rPr lang="zh-CN" altLang="en-US" sz="28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视</a:t>
            </a:r>
            <a:r>
              <a:rPr lang="zh-CN" altLang="en-US" sz="28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频教程</a:t>
            </a:r>
            <a:endParaRPr lang="zh-CN" altLang="en-US" sz="2800" dirty="0"/>
          </a:p>
        </p:txBody>
      </p:sp>
      <p:grpSp>
        <p:nvGrpSpPr>
          <p:cNvPr id="2" name="组合 24"/>
          <p:cNvGrpSpPr/>
          <p:nvPr/>
        </p:nvGrpSpPr>
        <p:grpSpPr>
          <a:xfrm>
            <a:off x="650178" y="2074137"/>
            <a:ext cx="2079101" cy="1272213"/>
            <a:chOff x="5213810" y="4721826"/>
            <a:chExt cx="2079101" cy="1272213"/>
          </a:xfrm>
        </p:grpSpPr>
        <p:sp>
          <p:nvSpPr>
            <p:cNvPr id="26" name="任意多边形 25"/>
            <p:cNvSpPr/>
            <p:nvPr/>
          </p:nvSpPr>
          <p:spPr>
            <a:xfrm>
              <a:off x="5213810" y="4721826"/>
              <a:ext cx="2079101" cy="1272213"/>
            </a:xfrm>
            <a:custGeom>
              <a:avLst/>
              <a:gdLst>
                <a:gd name="connsiteX0" fmla="*/ 1610751 w 2954216"/>
                <a:gd name="connsiteY0" fmla="*/ 0 h 1807700"/>
                <a:gd name="connsiteX1" fmla="*/ 2504050 w 2954216"/>
                <a:gd name="connsiteY1" fmla="*/ 893299 h 1807700"/>
                <a:gd name="connsiteX2" fmla="*/ 2504050 w 2954216"/>
                <a:gd name="connsiteY2" fmla="*/ 893300 h 1807700"/>
                <a:gd name="connsiteX3" fmla="*/ 2534525 w 2954216"/>
                <a:gd name="connsiteY3" fmla="*/ 893300 h 1807700"/>
                <a:gd name="connsiteX4" fmla="*/ 2954216 w 2954216"/>
                <a:gd name="connsiteY4" fmla="*/ 1312991 h 1807700"/>
                <a:gd name="connsiteX5" fmla="*/ 2954216 w 2954216"/>
                <a:gd name="connsiteY5" fmla="*/ 1388009 h 1807700"/>
                <a:gd name="connsiteX6" fmla="*/ 2534525 w 2954216"/>
                <a:gd name="connsiteY6" fmla="*/ 1807700 h 1807700"/>
                <a:gd name="connsiteX7" fmla="*/ 419691 w 2954216"/>
                <a:gd name="connsiteY7" fmla="*/ 1807700 h 1807700"/>
                <a:gd name="connsiteX8" fmla="*/ 0 w 2954216"/>
                <a:gd name="connsiteY8" fmla="*/ 1388009 h 1807700"/>
                <a:gd name="connsiteX9" fmla="*/ 0 w 2954216"/>
                <a:gd name="connsiteY9" fmla="*/ 1312991 h 1807700"/>
                <a:gd name="connsiteX10" fmla="*/ 335109 w 2954216"/>
                <a:gd name="connsiteY10" fmla="*/ 901827 h 1807700"/>
                <a:gd name="connsiteX11" fmla="*/ 339261 w 2954216"/>
                <a:gd name="connsiteY11" fmla="*/ 901408 h 1807700"/>
                <a:gd name="connsiteX12" fmla="*/ 337624 w 2954216"/>
                <a:gd name="connsiteY12" fmla="*/ 893300 h 1807700"/>
                <a:gd name="connsiteX13" fmla="*/ 604911 w 2954216"/>
                <a:gd name="connsiteY13" fmla="*/ 626013 h 1807700"/>
                <a:gd name="connsiteX14" fmla="*/ 708952 w 2954216"/>
                <a:gd name="connsiteY14" fmla="*/ 647018 h 1807700"/>
                <a:gd name="connsiteX15" fmla="*/ 749358 w 2954216"/>
                <a:gd name="connsiteY15" fmla="*/ 668950 h 1807700"/>
                <a:gd name="connsiteX16" fmla="*/ 787652 w 2954216"/>
                <a:gd name="connsiteY16" fmla="*/ 545587 h 1807700"/>
                <a:gd name="connsiteX17" fmla="*/ 1610751 w 2954216"/>
                <a:gd name="connsiteY17" fmla="*/ 0 h 1807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54216" h="1807700">
                  <a:moveTo>
                    <a:pt x="1610751" y="0"/>
                  </a:moveTo>
                  <a:cubicBezTo>
                    <a:pt x="2104106" y="0"/>
                    <a:pt x="2504050" y="399944"/>
                    <a:pt x="2504050" y="893299"/>
                  </a:cubicBezTo>
                  <a:lnTo>
                    <a:pt x="2504050" y="893300"/>
                  </a:lnTo>
                  <a:lnTo>
                    <a:pt x="2534525" y="893300"/>
                  </a:lnTo>
                  <a:cubicBezTo>
                    <a:pt x="2766314" y="893300"/>
                    <a:pt x="2954216" y="1081202"/>
                    <a:pt x="2954216" y="1312991"/>
                  </a:cubicBezTo>
                  <a:lnTo>
                    <a:pt x="2954216" y="1388009"/>
                  </a:lnTo>
                  <a:cubicBezTo>
                    <a:pt x="2954216" y="1619798"/>
                    <a:pt x="2766314" y="1807700"/>
                    <a:pt x="2534525" y="1807700"/>
                  </a:cubicBezTo>
                  <a:lnTo>
                    <a:pt x="419691" y="1807700"/>
                  </a:lnTo>
                  <a:cubicBezTo>
                    <a:pt x="187902" y="1807700"/>
                    <a:pt x="0" y="1619798"/>
                    <a:pt x="0" y="1388009"/>
                  </a:cubicBezTo>
                  <a:lnTo>
                    <a:pt x="0" y="1312991"/>
                  </a:lnTo>
                  <a:cubicBezTo>
                    <a:pt x="0" y="1110176"/>
                    <a:pt x="143863" y="940961"/>
                    <a:pt x="335109" y="901827"/>
                  </a:cubicBezTo>
                  <a:lnTo>
                    <a:pt x="339261" y="901408"/>
                  </a:lnTo>
                  <a:lnTo>
                    <a:pt x="337624" y="893300"/>
                  </a:lnTo>
                  <a:cubicBezTo>
                    <a:pt x="337624" y="745681"/>
                    <a:pt x="457292" y="626013"/>
                    <a:pt x="604911" y="626013"/>
                  </a:cubicBezTo>
                  <a:cubicBezTo>
                    <a:pt x="641816" y="626013"/>
                    <a:pt x="676974" y="633492"/>
                    <a:pt x="708952" y="647018"/>
                  </a:cubicBezTo>
                  <a:lnTo>
                    <a:pt x="749358" y="668950"/>
                  </a:lnTo>
                  <a:lnTo>
                    <a:pt x="787652" y="545587"/>
                  </a:lnTo>
                  <a:cubicBezTo>
                    <a:pt x="923262" y="224968"/>
                    <a:pt x="1240735" y="0"/>
                    <a:pt x="1610751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" name="矩形 27"/>
            <p:cNvSpPr/>
            <p:nvPr/>
          </p:nvSpPr>
          <p:spPr>
            <a:xfrm>
              <a:off x="5450903" y="5301410"/>
              <a:ext cx="1620957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800" dirty="0" smtClean="0">
                  <a:solidFill>
                    <a:schemeClr val="accent5">
                      <a:lumMod val="75000"/>
                    </a:schemeClr>
                  </a:solidFill>
                  <a:latin typeface="方正少儿_GBK" panose="02000000000000000000" charset="-122"/>
                  <a:ea typeface="方正少儿_GBK" panose="02000000000000000000" charset="-122"/>
                </a:rPr>
                <a:t>最终程序</a:t>
              </a:r>
              <a:endParaRPr lang="zh-CN" altLang="en-US" sz="2800" dirty="0">
                <a:solidFill>
                  <a:schemeClr val="accent5">
                    <a:lumMod val="75000"/>
                  </a:schemeClr>
                </a:solidFill>
                <a:latin typeface="方正少儿_GBK" panose="02000000000000000000" charset="-122"/>
                <a:ea typeface="方正少儿_GBK" panose="02000000000000000000" charset="-122"/>
              </a:endParaRPr>
            </a:p>
          </p:txBody>
        </p:sp>
      </p:grpSp>
      <p:pic>
        <p:nvPicPr>
          <p:cNvPr id="4" name="图片 3" descr="logo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77645" y="45085"/>
            <a:ext cx="1109345" cy="687705"/>
          </a:xfrm>
          <a:prstGeom prst="rect">
            <a:avLst/>
          </a:prstGeom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09713" y="1732196"/>
            <a:ext cx="6490632" cy="37653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矩形 10"/>
          <p:cNvSpPr/>
          <p:nvPr/>
        </p:nvSpPr>
        <p:spPr>
          <a:xfrm>
            <a:off x="3892890" y="1088364"/>
            <a:ext cx="341632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 smtClean="0">
                <a:latin typeface="方正少儿_GBK" pitchFamily="2" charset="-122"/>
                <a:ea typeface="方正少儿_GBK" pitchFamily="2" charset="-122"/>
              </a:rPr>
              <a:t>终于完成程序，真的是太棒啦！</a:t>
            </a:r>
            <a:endParaRPr lang="zh-CN" altLang="en-US" dirty="0">
              <a:latin typeface="方正少儿_GBK" pitchFamily="2" charset="-122"/>
              <a:ea typeface="方正少儿_GBK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000">
        <p:zoom dir="in"/>
      </p:transition>
    </mc:Choice>
    <mc:Fallback>
      <p:transition spd="slow">
        <p:zoom dir="in"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任意多边形 13"/>
          <p:cNvSpPr/>
          <p:nvPr/>
        </p:nvSpPr>
        <p:spPr>
          <a:xfrm>
            <a:off x="2597834" y="755699"/>
            <a:ext cx="6996332" cy="3961052"/>
          </a:xfrm>
          <a:custGeom>
            <a:avLst/>
            <a:gdLst>
              <a:gd name="connsiteX0" fmla="*/ 1610751 w 2954216"/>
              <a:gd name="connsiteY0" fmla="*/ 0 h 1807700"/>
              <a:gd name="connsiteX1" fmla="*/ 2504050 w 2954216"/>
              <a:gd name="connsiteY1" fmla="*/ 893299 h 1807700"/>
              <a:gd name="connsiteX2" fmla="*/ 2504050 w 2954216"/>
              <a:gd name="connsiteY2" fmla="*/ 893300 h 1807700"/>
              <a:gd name="connsiteX3" fmla="*/ 2534525 w 2954216"/>
              <a:gd name="connsiteY3" fmla="*/ 893300 h 1807700"/>
              <a:gd name="connsiteX4" fmla="*/ 2954216 w 2954216"/>
              <a:gd name="connsiteY4" fmla="*/ 1312991 h 1807700"/>
              <a:gd name="connsiteX5" fmla="*/ 2954216 w 2954216"/>
              <a:gd name="connsiteY5" fmla="*/ 1388009 h 1807700"/>
              <a:gd name="connsiteX6" fmla="*/ 2534525 w 2954216"/>
              <a:gd name="connsiteY6" fmla="*/ 1807700 h 1807700"/>
              <a:gd name="connsiteX7" fmla="*/ 419691 w 2954216"/>
              <a:gd name="connsiteY7" fmla="*/ 1807700 h 1807700"/>
              <a:gd name="connsiteX8" fmla="*/ 0 w 2954216"/>
              <a:gd name="connsiteY8" fmla="*/ 1388009 h 1807700"/>
              <a:gd name="connsiteX9" fmla="*/ 0 w 2954216"/>
              <a:gd name="connsiteY9" fmla="*/ 1312991 h 1807700"/>
              <a:gd name="connsiteX10" fmla="*/ 335109 w 2954216"/>
              <a:gd name="connsiteY10" fmla="*/ 901827 h 1807700"/>
              <a:gd name="connsiteX11" fmla="*/ 339261 w 2954216"/>
              <a:gd name="connsiteY11" fmla="*/ 901408 h 1807700"/>
              <a:gd name="connsiteX12" fmla="*/ 337624 w 2954216"/>
              <a:gd name="connsiteY12" fmla="*/ 893300 h 1807700"/>
              <a:gd name="connsiteX13" fmla="*/ 604911 w 2954216"/>
              <a:gd name="connsiteY13" fmla="*/ 626013 h 1807700"/>
              <a:gd name="connsiteX14" fmla="*/ 708952 w 2954216"/>
              <a:gd name="connsiteY14" fmla="*/ 647018 h 1807700"/>
              <a:gd name="connsiteX15" fmla="*/ 749358 w 2954216"/>
              <a:gd name="connsiteY15" fmla="*/ 668950 h 1807700"/>
              <a:gd name="connsiteX16" fmla="*/ 787652 w 2954216"/>
              <a:gd name="connsiteY16" fmla="*/ 545587 h 1807700"/>
              <a:gd name="connsiteX17" fmla="*/ 1610751 w 2954216"/>
              <a:gd name="connsiteY17" fmla="*/ 0 h 1807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2954216" h="1807700">
                <a:moveTo>
                  <a:pt x="1610751" y="0"/>
                </a:moveTo>
                <a:cubicBezTo>
                  <a:pt x="2104106" y="0"/>
                  <a:pt x="2504050" y="399944"/>
                  <a:pt x="2504050" y="893299"/>
                </a:cubicBezTo>
                <a:lnTo>
                  <a:pt x="2504050" y="893300"/>
                </a:lnTo>
                <a:lnTo>
                  <a:pt x="2534525" y="893300"/>
                </a:lnTo>
                <a:cubicBezTo>
                  <a:pt x="2766314" y="893300"/>
                  <a:pt x="2954216" y="1081202"/>
                  <a:pt x="2954216" y="1312991"/>
                </a:cubicBezTo>
                <a:lnTo>
                  <a:pt x="2954216" y="1388009"/>
                </a:lnTo>
                <a:cubicBezTo>
                  <a:pt x="2954216" y="1619798"/>
                  <a:pt x="2766314" y="1807700"/>
                  <a:pt x="2534525" y="1807700"/>
                </a:cubicBezTo>
                <a:lnTo>
                  <a:pt x="419691" y="1807700"/>
                </a:lnTo>
                <a:cubicBezTo>
                  <a:pt x="187902" y="1807700"/>
                  <a:pt x="0" y="1619798"/>
                  <a:pt x="0" y="1388009"/>
                </a:cubicBezTo>
                <a:lnTo>
                  <a:pt x="0" y="1312991"/>
                </a:lnTo>
                <a:cubicBezTo>
                  <a:pt x="0" y="1110176"/>
                  <a:pt x="143863" y="940961"/>
                  <a:pt x="335109" y="901827"/>
                </a:cubicBezTo>
                <a:lnTo>
                  <a:pt x="339261" y="901408"/>
                </a:lnTo>
                <a:lnTo>
                  <a:pt x="337624" y="893300"/>
                </a:lnTo>
                <a:cubicBezTo>
                  <a:pt x="337624" y="745681"/>
                  <a:pt x="457292" y="626013"/>
                  <a:pt x="604911" y="626013"/>
                </a:cubicBezTo>
                <a:cubicBezTo>
                  <a:pt x="641816" y="626013"/>
                  <a:pt x="676974" y="633492"/>
                  <a:pt x="708952" y="647018"/>
                </a:cubicBezTo>
                <a:lnTo>
                  <a:pt x="749358" y="668950"/>
                </a:lnTo>
                <a:lnTo>
                  <a:pt x="787652" y="545587"/>
                </a:lnTo>
                <a:cubicBezTo>
                  <a:pt x="923262" y="224968"/>
                  <a:pt x="1240735" y="0"/>
                  <a:pt x="161075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mtClean="0"/>
              <a:t> </a:t>
            </a:r>
            <a:endParaRPr lang="zh-CN" altLang="en-US" dirty="0"/>
          </a:p>
        </p:txBody>
      </p:sp>
      <p:grpSp>
        <p:nvGrpSpPr>
          <p:cNvPr id="16" name="组合 15"/>
          <p:cNvGrpSpPr/>
          <p:nvPr/>
        </p:nvGrpSpPr>
        <p:grpSpPr>
          <a:xfrm>
            <a:off x="3656236" y="3261927"/>
            <a:ext cx="447465" cy="283350"/>
            <a:chOff x="560275" y="3433438"/>
            <a:chExt cx="1198188" cy="758734"/>
          </a:xfrm>
        </p:grpSpPr>
        <p:sp>
          <p:nvSpPr>
            <p:cNvPr id="17" name="直角三角形 32"/>
            <p:cNvSpPr/>
            <p:nvPr/>
          </p:nvSpPr>
          <p:spPr>
            <a:xfrm rot="16200000">
              <a:off x="1011658" y="3444456"/>
              <a:ext cx="295422" cy="1198188"/>
            </a:xfrm>
            <a:custGeom>
              <a:avLst/>
              <a:gdLst>
                <a:gd name="connsiteX0" fmla="*/ 0 w 379828"/>
                <a:gd name="connsiteY0" fmla="*/ 1378634 h 1378634"/>
                <a:gd name="connsiteX1" fmla="*/ 0 w 379828"/>
                <a:gd name="connsiteY1" fmla="*/ 0 h 1378634"/>
                <a:gd name="connsiteX2" fmla="*/ 379828 w 379828"/>
                <a:gd name="connsiteY2" fmla="*/ 1378634 h 1378634"/>
                <a:gd name="connsiteX3" fmla="*/ 0 w 379828"/>
                <a:gd name="connsiteY3" fmla="*/ 1378634 h 1378634"/>
                <a:gd name="connsiteX0-1" fmla="*/ 0 w 379828"/>
                <a:gd name="connsiteY0-2" fmla="*/ 1378634 h 1772529"/>
                <a:gd name="connsiteX1-3" fmla="*/ 0 w 379828"/>
                <a:gd name="connsiteY1-4" fmla="*/ 0 h 1772529"/>
                <a:gd name="connsiteX2-5" fmla="*/ 379828 w 379828"/>
                <a:gd name="connsiteY2-6" fmla="*/ 1772529 h 1772529"/>
                <a:gd name="connsiteX3-7" fmla="*/ 0 w 379828"/>
                <a:gd name="connsiteY3-8" fmla="*/ 1378634 h 1772529"/>
                <a:gd name="connsiteX0-9" fmla="*/ 0 w 295422"/>
                <a:gd name="connsiteY0-10" fmla="*/ 1378634 h 1631855"/>
                <a:gd name="connsiteX1-11" fmla="*/ 0 w 295422"/>
                <a:gd name="connsiteY1-12" fmla="*/ 0 h 1631855"/>
                <a:gd name="connsiteX2-13" fmla="*/ 295422 w 295422"/>
                <a:gd name="connsiteY2-14" fmla="*/ 1631855 h 1631855"/>
                <a:gd name="connsiteX3-15" fmla="*/ 0 w 295422"/>
                <a:gd name="connsiteY3-16" fmla="*/ 1378634 h 1631855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</a:cxnLst>
              <a:rect l="l" t="t" r="r" b="b"/>
              <a:pathLst>
                <a:path w="295422" h="1631855">
                  <a:moveTo>
                    <a:pt x="0" y="1378634"/>
                  </a:moveTo>
                  <a:lnTo>
                    <a:pt x="0" y="0"/>
                  </a:lnTo>
                  <a:lnTo>
                    <a:pt x="295422" y="1631855"/>
                  </a:lnTo>
                  <a:lnTo>
                    <a:pt x="0" y="137863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直角三角形 20"/>
            <p:cNvSpPr/>
            <p:nvPr/>
          </p:nvSpPr>
          <p:spPr>
            <a:xfrm>
              <a:off x="890708" y="3433438"/>
              <a:ext cx="675249" cy="758734"/>
            </a:xfrm>
            <a:custGeom>
              <a:avLst/>
              <a:gdLst>
                <a:gd name="connsiteX0" fmla="*/ 0 w 379828"/>
                <a:gd name="connsiteY0" fmla="*/ 1378634 h 1378634"/>
                <a:gd name="connsiteX1" fmla="*/ 0 w 379828"/>
                <a:gd name="connsiteY1" fmla="*/ 0 h 1378634"/>
                <a:gd name="connsiteX2" fmla="*/ 379828 w 379828"/>
                <a:gd name="connsiteY2" fmla="*/ 1378634 h 1378634"/>
                <a:gd name="connsiteX3" fmla="*/ 0 w 379828"/>
                <a:gd name="connsiteY3" fmla="*/ 1378634 h 1378634"/>
                <a:gd name="connsiteX0-1" fmla="*/ 295421 w 675249"/>
                <a:gd name="connsiteY0-2" fmla="*/ 1209822 h 1209822"/>
                <a:gd name="connsiteX1-3" fmla="*/ 0 w 675249"/>
                <a:gd name="connsiteY1-4" fmla="*/ 0 h 1209822"/>
                <a:gd name="connsiteX2-5" fmla="*/ 675249 w 675249"/>
                <a:gd name="connsiteY2-6" fmla="*/ 1209822 h 1209822"/>
                <a:gd name="connsiteX3-7" fmla="*/ 295421 w 675249"/>
                <a:gd name="connsiteY3-8" fmla="*/ 1209822 h 120982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</a:cxnLst>
              <a:rect l="l" t="t" r="r" b="b"/>
              <a:pathLst>
                <a:path w="675249" h="1209822">
                  <a:moveTo>
                    <a:pt x="295421" y="1209822"/>
                  </a:moveTo>
                  <a:lnTo>
                    <a:pt x="0" y="0"/>
                  </a:lnTo>
                  <a:lnTo>
                    <a:pt x="675249" y="1209822"/>
                  </a:lnTo>
                  <a:lnTo>
                    <a:pt x="295421" y="1209822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9" name="任意多边形 18"/>
          <p:cNvSpPr/>
          <p:nvPr/>
        </p:nvSpPr>
        <p:spPr>
          <a:xfrm>
            <a:off x="0" y="5520485"/>
            <a:ext cx="12192000" cy="1337515"/>
          </a:xfrm>
          <a:custGeom>
            <a:avLst/>
            <a:gdLst>
              <a:gd name="connsiteX0" fmla="*/ 10993060 w 12192000"/>
              <a:gd name="connsiteY0" fmla="*/ 0 h 1337515"/>
              <a:gd name="connsiteX1" fmla="*/ 12119884 w 12192000"/>
              <a:gd name="connsiteY1" fmla="*/ 344197 h 1337515"/>
              <a:gd name="connsiteX2" fmla="*/ 12192000 w 12192000"/>
              <a:gd name="connsiteY2" fmla="*/ 396792 h 1337515"/>
              <a:gd name="connsiteX3" fmla="*/ 12192000 w 12192000"/>
              <a:gd name="connsiteY3" fmla="*/ 1337515 h 1337515"/>
              <a:gd name="connsiteX4" fmla="*/ 6775368 w 12192000"/>
              <a:gd name="connsiteY4" fmla="*/ 1337515 h 1337515"/>
              <a:gd name="connsiteX5" fmla="*/ 6783200 w 12192000"/>
              <a:gd name="connsiteY5" fmla="*/ 1333742 h 1337515"/>
              <a:gd name="connsiteX6" fmla="*/ 7210941 w 12192000"/>
              <a:gd name="connsiteY6" fmla="*/ 1247385 h 1337515"/>
              <a:gd name="connsiteX7" fmla="*/ 7537720 w 12192000"/>
              <a:gd name="connsiteY7" fmla="*/ 1296790 h 1337515"/>
              <a:gd name="connsiteX8" fmla="*/ 7626370 w 12192000"/>
              <a:gd name="connsiteY8" fmla="*/ 1329236 h 1337515"/>
              <a:gd name="connsiteX9" fmla="*/ 7687424 w 12192000"/>
              <a:gd name="connsiteY9" fmla="*/ 1273746 h 1337515"/>
              <a:gd name="connsiteX10" fmla="*/ 8386426 w 12192000"/>
              <a:gd name="connsiteY10" fmla="*/ 1022811 h 1337515"/>
              <a:gd name="connsiteX11" fmla="*/ 8814167 w 12192000"/>
              <a:gd name="connsiteY11" fmla="*/ 1109168 h 1337515"/>
              <a:gd name="connsiteX12" fmla="*/ 8830204 w 12192000"/>
              <a:gd name="connsiteY12" fmla="*/ 1116894 h 1337515"/>
              <a:gd name="connsiteX13" fmla="*/ 8845482 w 12192000"/>
              <a:gd name="connsiteY13" fmla="*/ 1067677 h 1337515"/>
              <a:gd name="connsiteX14" fmla="*/ 9251972 w 12192000"/>
              <a:gd name="connsiteY14" fmla="*/ 798237 h 1337515"/>
              <a:gd name="connsiteX15" fmla="*/ 9340881 w 12192000"/>
              <a:gd name="connsiteY15" fmla="*/ 807200 h 1337515"/>
              <a:gd name="connsiteX16" fmla="*/ 9374830 w 12192000"/>
              <a:gd name="connsiteY16" fmla="*/ 817739 h 1337515"/>
              <a:gd name="connsiteX17" fmla="*/ 9437886 w 12192000"/>
              <a:gd name="connsiteY17" fmla="*/ 733416 h 1337515"/>
              <a:gd name="connsiteX18" fmla="*/ 10993060 w 12192000"/>
              <a:gd name="connsiteY18" fmla="*/ 0 h 1337515"/>
              <a:gd name="connsiteX19" fmla="*/ 1198940 w 12192000"/>
              <a:gd name="connsiteY19" fmla="*/ 0 h 1337515"/>
              <a:gd name="connsiteX20" fmla="*/ 2754114 w 12192000"/>
              <a:gd name="connsiteY20" fmla="*/ 733416 h 1337515"/>
              <a:gd name="connsiteX21" fmla="*/ 2817170 w 12192000"/>
              <a:gd name="connsiteY21" fmla="*/ 817739 h 1337515"/>
              <a:gd name="connsiteX22" fmla="*/ 2851119 w 12192000"/>
              <a:gd name="connsiteY22" fmla="*/ 807200 h 1337515"/>
              <a:gd name="connsiteX23" fmla="*/ 2940028 w 12192000"/>
              <a:gd name="connsiteY23" fmla="*/ 798237 h 1337515"/>
              <a:gd name="connsiteX24" fmla="*/ 3346518 w 12192000"/>
              <a:gd name="connsiteY24" fmla="*/ 1067677 h 1337515"/>
              <a:gd name="connsiteX25" fmla="*/ 3361796 w 12192000"/>
              <a:gd name="connsiteY25" fmla="*/ 1116894 h 1337515"/>
              <a:gd name="connsiteX26" fmla="*/ 3377833 w 12192000"/>
              <a:gd name="connsiteY26" fmla="*/ 1109168 h 1337515"/>
              <a:gd name="connsiteX27" fmla="*/ 3805574 w 12192000"/>
              <a:gd name="connsiteY27" fmla="*/ 1022811 h 1337515"/>
              <a:gd name="connsiteX28" fmla="*/ 4504578 w 12192000"/>
              <a:gd name="connsiteY28" fmla="*/ 1273746 h 1337515"/>
              <a:gd name="connsiteX29" fmla="*/ 4565630 w 12192000"/>
              <a:gd name="connsiteY29" fmla="*/ 1329236 h 1337515"/>
              <a:gd name="connsiteX30" fmla="*/ 4654282 w 12192000"/>
              <a:gd name="connsiteY30" fmla="*/ 1296790 h 1337515"/>
              <a:gd name="connsiteX31" fmla="*/ 4981061 w 12192000"/>
              <a:gd name="connsiteY31" fmla="*/ 1247385 h 1337515"/>
              <a:gd name="connsiteX32" fmla="*/ 5408801 w 12192000"/>
              <a:gd name="connsiteY32" fmla="*/ 1333742 h 1337515"/>
              <a:gd name="connsiteX33" fmla="*/ 5416634 w 12192000"/>
              <a:gd name="connsiteY33" fmla="*/ 1337515 h 1337515"/>
              <a:gd name="connsiteX34" fmla="*/ 0 w 12192000"/>
              <a:gd name="connsiteY34" fmla="*/ 1337515 h 1337515"/>
              <a:gd name="connsiteX35" fmla="*/ 0 w 12192000"/>
              <a:gd name="connsiteY35" fmla="*/ 396792 h 1337515"/>
              <a:gd name="connsiteX36" fmla="*/ 72117 w 12192000"/>
              <a:gd name="connsiteY36" fmla="*/ 344197 h 1337515"/>
              <a:gd name="connsiteX37" fmla="*/ 1198940 w 12192000"/>
              <a:gd name="connsiteY37" fmla="*/ 0 h 13375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12192000" h="1337515">
                <a:moveTo>
                  <a:pt x="10993060" y="0"/>
                </a:moveTo>
                <a:cubicBezTo>
                  <a:pt x="11410460" y="0"/>
                  <a:pt x="11798225" y="126889"/>
                  <a:pt x="12119884" y="344197"/>
                </a:cubicBezTo>
                <a:lnTo>
                  <a:pt x="12192000" y="396792"/>
                </a:lnTo>
                <a:lnTo>
                  <a:pt x="12192000" y="1337515"/>
                </a:lnTo>
                <a:lnTo>
                  <a:pt x="6775368" y="1337515"/>
                </a:lnTo>
                <a:lnTo>
                  <a:pt x="6783200" y="1333742"/>
                </a:lnTo>
                <a:cubicBezTo>
                  <a:pt x="6914670" y="1278135"/>
                  <a:pt x="7059215" y="1247385"/>
                  <a:pt x="7210941" y="1247385"/>
                </a:cubicBezTo>
                <a:cubicBezTo>
                  <a:pt x="7324735" y="1247385"/>
                  <a:pt x="7434490" y="1264682"/>
                  <a:pt x="7537720" y="1296790"/>
                </a:cubicBezTo>
                <a:lnTo>
                  <a:pt x="7626370" y="1329236"/>
                </a:lnTo>
                <a:lnTo>
                  <a:pt x="7687424" y="1273746"/>
                </a:lnTo>
                <a:cubicBezTo>
                  <a:pt x="7877379" y="1116982"/>
                  <a:pt x="8120905" y="1022811"/>
                  <a:pt x="8386426" y="1022811"/>
                </a:cubicBezTo>
                <a:cubicBezTo>
                  <a:pt x="8538152" y="1022811"/>
                  <a:pt x="8682696" y="1053561"/>
                  <a:pt x="8814167" y="1109168"/>
                </a:cubicBezTo>
                <a:lnTo>
                  <a:pt x="8830204" y="1116894"/>
                </a:lnTo>
                <a:lnTo>
                  <a:pt x="8845482" y="1067677"/>
                </a:lnTo>
                <a:cubicBezTo>
                  <a:pt x="8912454" y="909338"/>
                  <a:pt x="9069238" y="798237"/>
                  <a:pt x="9251972" y="798237"/>
                </a:cubicBezTo>
                <a:cubicBezTo>
                  <a:pt x="9282428" y="798237"/>
                  <a:pt x="9312162" y="801323"/>
                  <a:pt x="9340881" y="807200"/>
                </a:cubicBezTo>
                <a:lnTo>
                  <a:pt x="9374830" y="817739"/>
                </a:lnTo>
                <a:lnTo>
                  <a:pt x="9437886" y="733416"/>
                </a:lnTo>
                <a:cubicBezTo>
                  <a:pt x="9807538" y="285501"/>
                  <a:pt x="10366958" y="0"/>
                  <a:pt x="10993060" y="0"/>
                </a:cubicBezTo>
                <a:close/>
                <a:moveTo>
                  <a:pt x="1198940" y="0"/>
                </a:moveTo>
                <a:cubicBezTo>
                  <a:pt x="1825044" y="0"/>
                  <a:pt x="2384462" y="285501"/>
                  <a:pt x="2754114" y="733416"/>
                </a:cubicBezTo>
                <a:lnTo>
                  <a:pt x="2817170" y="817739"/>
                </a:lnTo>
                <a:lnTo>
                  <a:pt x="2851119" y="807200"/>
                </a:lnTo>
                <a:cubicBezTo>
                  <a:pt x="2879838" y="801323"/>
                  <a:pt x="2909572" y="798237"/>
                  <a:pt x="2940028" y="798237"/>
                </a:cubicBezTo>
                <a:cubicBezTo>
                  <a:pt x="3122762" y="798237"/>
                  <a:pt x="3279546" y="909338"/>
                  <a:pt x="3346518" y="1067677"/>
                </a:cubicBezTo>
                <a:lnTo>
                  <a:pt x="3361796" y="1116894"/>
                </a:lnTo>
                <a:lnTo>
                  <a:pt x="3377833" y="1109168"/>
                </a:lnTo>
                <a:cubicBezTo>
                  <a:pt x="3509304" y="1053561"/>
                  <a:pt x="3653848" y="1022811"/>
                  <a:pt x="3805574" y="1022811"/>
                </a:cubicBezTo>
                <a:cubicBezTo>
                  <a:pt x="4071095" y="1022811"/>
                  <a:pt x="4314623" y="1116982"/>
                  <a:pt x="4504578" y="1273746"/>
                </a:cubicBezTo>
                <a:lnTo>
                  <a:pt x="4565630" y="1329236"/>
                </a:lnTo>
                <a:lnTo>
                  <a:pt x="4654282" y="1296790"/>
                </a:lnTo>
                <a:cubicBezTo>
                  <a:pt x="4757511" y="1264682"/>
                  <a:pt x="4867265" y="1247385"/>
                  <a:pt x="4981061" y="1247385"/>
                </a:cubicBezTo>
                <a:cubicBezTo>
                  <a:pt x="5132787" y="1247385"/>
                  <a:pt x="5277331" y="1278135"/>
                  <a:pt x="5408801" y="1333742"/>
                </a:cubicBezTo>
                <a:lnTo>
                  <a:pt x="5416634" y="1337515"/>
                </a:lnTo>
                <a:lnTo>
                  <a:pt x="0" y="1337515"/>
                </a:lnTo>
                <a:lnTo>
                  <a:pt x="0" y="396792"/>
                </a:lnTo>
                <a:lnTo>
                  <a:pt x="72117" y="344197"/>
                </a:lnTo>
                <a:cubicBezTo>
                  <a:pt x="393775" y="126889"/>
                  <a:pt x="781540" y="0"/>
                  <a:pt x="119894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文本框 20"/>
          <p:cNvSpPr txBox="1"/>
          <p:nvPr/>
        </p:nvSpPr>
        <p:spPr>
          <a:xfrm>
            <a:off x="4706620" y="2623185"/>
            <a:ext cx="3295650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5400" dirty="0">
                <a:solidFill>
                  <a:schemeClr val="accent5">
                    <a:lumMod val="75000"/>
                  </a:schemeClr>
                </a:solidFill>
                <a:latin typeface="方正少儿_GBK" panose="02000000000000000000" charset="-122"/>
                <a:ea typeface="方正少儿_GBK" panose="02000000000000000000" charset="-122"/>
              </a:rPr>
              <a:t>谢谢观看！</a:t>
            </a:r>
          </a:p>
        </p:txBody>
      </p:sp>
      <p:sp>
        <p:nvSpPr>
          <p:cNvPr id="22" name="任意多边形 21"/>
          <p:cNvSpPr/>
          <p:nvPr/>
        </p:nvSpPr>
        <p:spPr>
          <a:xfrm>
            <a:off x="9891876" y="829994"/>
            <a:ext cx="1451304" cy="888061"/>
          </a:xfrm>
          <a:custGeom>
            <a:avLst/>
            <a:gdLst>
              <a:gd name="connsiteX0" fmla="*/ 1610751 w 2954216"/>
              <a:gd name="connsiteY0" fmla="*/ 0 h 1807700"/>
              <a:gd name="connsiteX1" fmla="*/ 2504050 w 2954216"/>
              <a:gd name="connsiteY1" fmla="*/ 893299 h 1807700"/>
              <a:gd name="connsiteX2" fmla="*/ 2504050 w 2954216"/>
              <a:gd name="connsiteY2" fmla="*/ 893300 h 1807700"/>
              <a:gd name="connsiteX3" fmla="*/ 2534525 w 2954216"/>
              <a:gd name="connsiteY3" fmla="*/ 893300 h 1807700"/>
              <a:gd name="connsiteX4" fmla="*/ 2954216 w 2954216"/>
              <a:gd name="connsiteY4" fmla="*/ 1312991 h 1807700"/>
              <a:gd name="connsiteX5" fmla="*/ 2954216 w 2954216"/>
              <a:gd name="connsiteY5" fmla="*/ 1388009 h 1807700"/>
              <a:gd name="connsiteX6" fmla="*/ 2534525 w 2954216"/>
              <a:gd name="connsiteY6" fmla="*/ 1807700 h 1807700"/>
              <a:gd name="connsiteX7" fmla="*/ 419691 w 2954216"/>
              <a:gd name="connsiteY7" fmla="*/ 1807700 h 1807700"/>
              <a:gd name="connsiteX8" fmla="*/ 0 w 2954216"/>
              <a:gd name="connsiteY8" fmla="*/ 1388009 h 1807700"/>
              <a:gd name="connsiteX9" fmla="*/ 0 w 2954216"/>
              <a:gd name="connsiteY9" fmla="*/ 1312991 h 1807700"/>
              <a:gd name="connsiteX10" fmla="*/ 335109 w 2954216"/>
              <a:gd name="connsiteY10" fmla="*/ 901827 h 1807700"/>
              <a:gd name="connsiteX11" fmla="*/ 339261 w 2954216"/>
              <a:gd name="connsiteY11" fmla="*/ 901408 h 1807700"/>
              <a:gd name="connsiteX12" fmla="*/ 337624 w 2954216"/>
              <a:gd name="connsiteY12" fmla="*/ 893300 h 1807700"/>
              <a:gd name="connsiteX13" fmla="*/ 604911 w 2954216"/>
              <a:gd name="connsiteY13" fmla="*/ 626013 h 1807700"/>
              <a:gd name="connsiteX14" fmla="*/ 708952 w 2954216"/>
              <a:gd name="connsiteY14" fmla="*/ 647018 h 1807700"/>
              <a:gd name="connsiteX15" fmla="*/ 749358 w 2954216"/>
              <a:gd name="connsiteY15" fmla="*/ 668950 h 1807700"/>
              <a:gd name="connsiteX16" fmla="*/ 787652 w 2954216"/>
              <a:gd name="connsiteY16" fmla="*/ 545587 h 1807700"/>
              <a:gd name="connsiteX17" fmla="*/ 1610751 w 2954216"/>
              <a:gd name="connsiteY17" fmla="*/ 0 h 1807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2954216" h="1807700">
                <a:moveTo>
                  <a:pt x="1610751" y="0"/>
                </a:moveTo>
                <a:cubicBezTo>
                  <a:pt x="2104106" y="0"/>
                  <a:pt x="2504050" y="399944"/>
                  <a:pt x="2504050" y="893299"/>
                </a:cubicBezTo>
                <a:lnTo>
                  <a:pt x="2504050" y="893300"/>
                </a:lnTo>
                <a:lnTo>
                  <a:pt x="2534525" y="893300"/>
                </a:lnTo>
                <a:cubicBezTo>
                  <a:pt x="2766314" y="893300"/>
                  <a:pt x="2954216" y="1081202"/>
                  <a:pt x="2954216" y="1312991"/>
                </a:cubicBezTo>
                <a:lnTo>
                  <a:pt x="2954216" y="1388009"/>
                </a:lnTo>
                <a:cubicBezTo>
                  <a:pt x="2954216" y="1619798"/>
                  <a:pt x="2766314" y="1807700"/>
                  <a:pt x="2534525" y="1807700"/>
                </a:cubicBezTo>
                <a:lnTo>
                  <a:pt x="419691" y="1807700"/>
                </a:lnTo>
                <a:cubicBezTo>
                  <a:pt x="187902" y="1807700"/>
                  <a:pt x="0" y="1619798"/>
                  <a:pt x="0" y="1388009"/>
                </a:cubicBezTo>
                <a:lnTo>
                  <a:pt x="0" y="1312991"/>
                </a:lnTo>
                <a:cubicBezTo>
                  <a:pt x="0" y="1110176"/>
                  <a:pt x="143863" y="940961"/>
                  <a:pt x="335109" y="901827"/>
                </a:cubicBezTo>
                <a:lnTo>
                  <a:pt x="339261" y="901408"/>
                </a:lnTo>
                <a:lnTo>
                  <a:pt x="337624" y="893300"/>
                </a:lnTo>
                <a:cubicBezTo>
                  <a:pt x="337624" y="745681"/>
                  <a:pt x="457292" y="626013"/>
                  <a:pt x="604911" y="626013"/>
                </a:cubicBezTo>
                <a:cubicBezTo>
                  <a:pt x="641816" y="626013"/>
                  <a:pt x="676974" y="633492"/>
                  <a:pt x="708952" y="647018"/>
                </a:cubicBezTo>
                <a:lnTo>
                  <a:pt x="749358" y="668950"/>
                </a:lnTo>
                <a:lnTo>
                  <a:pt x="787652" y="545587"/>
                </a:lnTo>
                <a:cubicBezTo>
                  <a:pt x="923262" y="224968"/>
                  <a:pt x="1240735" y="0"/>
                  <a:pt x="161075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5" name="组合 24"/>
          <p:cNvGrpSpPr/>
          <p:nvPr/>
        </p:nvGrpSpPr>
        <p:grpSpPr>
          <a:xfrm>
            <a:off x="518733" y="3918177"/>
            <a:ext cx="2079101" cy="1272213"/>
            <a:chOff x="5213810" y="4721826"/>
            <a:chExt cx="2079101" cy="1272213"/>
          </a:xfrm>
        </p:grpSpPr>
        <p:sp>
          <p:nvSpPr>
            <p:cNvPr id="26" name="任意多边形 25"/>
            <p:cNvSpPr/>
            <p:nvPr/>
          </p:nvSpPr>
          <p:spPr>
            <a:xfrm>
              <a:off x="5213810" y="4721826"/>
              <a:ext cx="2079101" cy="1272213"/>
            </a:xfrm>
            <a:custGeom>
              <a:avLst/>
              <a:gdLst>
                <a:gd name="connsiteX0" fmla="*/ 1610751 w 2954216"/>
                <a:gd name="connsiteY0" fmla="*/ 0 h 1807700"/>
                <a:gd name="connsiteX1" fmla="*/ 2504050 w 2954216"/>
                <a:gd name="connsiteY1" fmla="*/ 893299 h 1807700"/>
                <a:gd name="connsiteX2" fmla="*/ 2504050 w 2954216"/>
                <a:gd name="connsiteY2" fmla="*/ 893300 h 1807700"/>
                <a:gd name="connsiteX3" fmla="*/ 2534525 w 2954216"/>
                <a:gd name="connsiteY3" fmla="*/ 893300 h 1807700"/>
                <a:gd name="connsiteX4" fmla="*/ 2954216 w 2954216"/>
                <a:gd name="connsiteY4" fmla="*/ 1312991 h 1807700"/>
                <a:gd name="connsiteX5" fmla="*/ 2954216 w 2954216"/>
                <a:gd name="connsiteY5" fmla="*/ 1388009 h 1807700"/>
                <a:gd name="connsiteX6" fmla="*/ 2534525 w 2954216"/>
                <a:gd name="connsiteY6" fmla="*/ 1807700 h 1807700"/>
                <a:gd name="connsiteX7" fmla="*/ 419691 w 2954216"/>
                <a:gd name="connsiteY7" fmla="*/ 1807700 h 1807700"/>
                <a:gd name="connsiteX8" fmla="*/ 0 w 2954216"/>
                <a:gd name="connsiteY8" fmla="*/ 1388009 h 1807700"/>
                <a:gd name="connsiteX9" fmla="*/ 0 w 2954216"/>
                <a:gd name="connsiteY9" fmla="*/ 1312991 h 1807700"/>
                <a:gd name="connsiteX10" fmla="*/ 335109 w 2954216"/>
                <a:gd name="connsiteY10" fmla="*/ 901827 h 1807700"/>
                <a:gd name="connsiteX11" fmla="*/ 339261 w 2954216"/>
                <a:gd name="connsiteY11" fmla="*/ 901408 h 1807700"/>
                <a:gd name="connsiteX12" fmla="*/ 337624 w 2954216"/>
                <a:gd name="connsiteY12" fmla="*/ 893300 h 1807700"/>
                <a:gd name="connsiteX13" fmla="*/ 604911 w 2954216"/>
                <a:gd name="connsiteY13" fmla="*/ 626013 h 1807700"/>
                <a:gd name="connsiteX14" fmla="*/ 708952 w 2954216"/>
                <a:gd name="connsiteY14" fmla="*/ 647018 h 1807700"/>
                <a:gd name="connsiteX15" fmla="*/ 749358 w 2954216"/>
                <a:gd name="connsiteY15" fmla="*/ 668950 h 1807700"/>
                <a:gd name="connsiteX16" fmla="*/ 787652 w 2954216"/>
                <a:gd name="connsiteY16" fmla="*/ 545587 h 1807700"/>
                <a:gd name="connsiteX17" fmla="*/ 1610751 w 2954216"/>
                <a:gd name="connsiteY17" fmla="*/ 0 h 1807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54216" h="1807700">
                  <a:moveTo>
                    <a:pt x="1610751" y="0"/>
                  </a:moveTo>
                  <a:cubicBezTo>
                    <a:pt x="2104106" y="0"/>
                    <a:pt x="2504050" y="399944"/>
                    <a:pt x="2504050" y="893299"/>
                  </a:cubicBezTo>
                  <a:lnTo>
                    <a:pt x="2504050" y="893300"/>
                  </a:lnTo>
                  <a:lnTo>
                    <a:pt x="2534525" y="893300"/>
                  </a:lnTo>
                  <a:cubicBezTo>
                    <a:pt x="2766314" y="893300"/>
                    <a:pt x="2954216" y="1081202"/>
                    <a:pt x="2954216" y="1312991"/>
                  </a:cubicBezTo>
                  <a:lnTo>
                    <a:pt x="2954216" y="1388009"/>
                  </a:lnTo>
                  <a:cubicBezTo>
                    <a:pt x="2954216" y="1619798"/>
                    <a:pt x="2766314" y="1807700"/>
                    <a:pt x="2534525" y="1807700"/>
                  </a:cubicBezTo>
                  <a:lnTo>
                    <a:pt x="419691" y="1807700"/>
                  </a:lnTo>
                  <a:cubicBezTo>
                    <a:pt x="187902" y="1807700"/>
                    <a:pt x="0" y="1619798"/>
                    <a:pt x="0" y="1388009"/>
                  </a:cubicBezTo>
                  <a:lnTo>
                    <a:pt x="0" y="1312991"/>
                  </a:lnTo>
                  <a:cubicBezTo>
                    <a:pt x="0" y="1110176"/>
                    <a:pt x="143863" y="940961"/>
                    <a:pt x="335109" y="901827"/>
                  </a:cubicBezTo>
                  <a:lnTo>
                    <a:pt x="339261" y="901408"/>
                  </a:lnTo>
                  <a:lnTo>
                    <a:pt x="337624" y="893300"/>
                  </a:lnTo>
                  <a:cubicBezTo>
                    <a:pt x="337624" y="745681"/>
                    <a:pt x="457292" y="626013"/>
                    <a:pt x="604911" y="626013"/>
                  </a:cubicBezTo>
                  <a:cubicBezTo>
                    <a:pt x="641816" y="626013"/>
                    <a:pt x="676974" y="633492"/>
                    <a:pt x="708952" y="647018"/>
                  </a:cubicBezTo>
                  <a:lnTo>
                    <a:pt x="749358" y="668950"/>
                  </a:lnTo>
                  <a:lnTo>
                    <a:pt x="787652" y="545587"/>
                  </a:lnTo>
                  <a:cubicBezTo>
                    <a:pt x="923262" y="224968"/>
                    <a:pt x="1240735" y="0"/>
                    <a:pt x="1610751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" name="矩形 27"/>
            <p:cNvSpPr/>
            <p:nvPr/>
          </p:nvSpPr>
          <p:spPr>
            <a:xfrm>
              <a:off x="5476303" y="5520485"/>
              <a:ext cx="1554480" cy="36830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dirty="0">
                  <a:solidFill>
                    <a:schemeClr val="accent5">
                      <a:lumMod val="75000"/>
                    </a:schemeClr>
                  </a:solidFill>
                  <a:latin typeface="方正少儿_GBK" panose="02000000000000000000" charset="-122"/>
                  <a:ea typeface="方正少儿_GBK" panose="02000000000000000000" charset="-122"/>
                </a:rPr>
                <a:t>亚博智能制作</a:t>
              </a:r>
            </a:p>
          </p:txBody>
        </p:sp>
      </p:grpSp>
      <p:sp>
        <p:nvSpPr>
          <p:cNvPr id="15" name="文本框 14"/>
          <p:cNvSpPr txBox="1"/>
          <p:nvPr/>
        </p:nvSpPr>
        <p:spPr>
          <a:xfrm>
            <a:off x="75565" y="45085"/>
            <a:ext cx="10042525" cy="5835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altLang="zh-CN" sz="32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                           Croco:Kit</a:t>
            </a:r>
            <a:r>
              <a:rPr lang="zh-CN" altLang="en-US" sz="32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基础实验视频教程</a:t>
            </a:r>
            <a:endParaRPr lang="zh-CN" altLang="en-US" sz="2800" u="sng" dirty="0">
              <a:latin typeface="icomoon" charset="0"/>
              <a:ea typeface="Yu Gothic UI Semibold" panose="020B0700000000000000" charset="-128"/>
            </a:endParaRPr>
          </a:p>
        </p:txBody>
      </p:sp>
      <p:sp>
        <p:nvSpPr>
          <p:cNvPr id="3" name="任意多边形 2"/>
          <p:cNvSpPr/>
          <p:nvPr/>
        </p:nvSpPr>
        <p:spPr>
          <a:xfrm>
            <a:off x="0" y="5972810"/>
            <a:ext cx="12192000" cy="897255"/>
          </a:xfrm>
          <a:custGeom>
            <a:avLst/>
            <a:gdLst>
              <a:gd name="connsiteX0" fmla="*/ 10993060 w 12192000"/>
              <a:gd name="connsiteY0" fmla="*/ 0 h 1337515"/>
              <a:gd name="connsiteX1" fmla="*/ 12119884 w 12192000"/>
              <a:gd name="connsiteY1" fmla="*/ 344197 h 1337515"/>
              <a:gd name="connsiteX2" fmla="*/ 12192000 w 12192000"/>
              <a:gd name="connsiteY2" fmla="*/ 396792 h 1337515"/>
              <a:gd name="connsiteX3" fmla="*/ 12192000 w 12192000"/>
              <a:gd name="connsiteY3" fmla="*/ 1337515 h 1337515"/>
              <a:gd name="connsiteX4" fmla="*/ 6775368 w 12192000"/>
              <a:gd name="connsiteY4" fmla="*/ 1337515 h 1337515"/>
              <a:gd name="connsiteX5" fmla="*/ 6783200 w 12192000"/>
              <a:gd name="connsiteY5" fmla="*/ 1333742 h 1337515"/>
              <a:gd name="connsiteX6" fmla="*/ 7210941 w 12192000"/>
              <a:gd name="connsiteY6" fmla="*/ 1247385 h 1337515"/>
              <a:gd name="connsiteX7" fmla="*/ 7537720 w 12192000"/>
              <a:gd name="connsiteY7" fmla="*/ 1296790 h 1337515"/>
              <a:gd name="connsiteX8" fmla="*/ 7626370 w 12192000"/>
              <a:gd name="connsiteY8" fmla="*/ 1329236 h 1337515"/>
              <a:gd name="connsiteX9" fmla="*/ 7687424 w 12192000"/>
              <a:gd name="connsiteY9" fmla="*/ 1273746 h 1337515"/>
              <a:gd name="connsiteX10" fmla="*/ 8386426 w 12192000"/>
              <a:gd name="connsiteY10" fmla="*/ 1022811 h 1337515"/>
              <a:gd name="connsiteX11" fmla="*/ 8814167 w 12192000"/>
              <a:gd name="connsiteY11" fmla="*/ 1109168 h 1337515"/>
              <a:gd name="connsiteX12" fmla="*/ 8830204 w 12192000"/>
              <a:gd name="connsiteY12" fmla="*/ 1116894 h 1337515"/>
              <a:gd name="connsiteX13" fmla="*/ 8845482 w 12192000"/>
              <a:gd name="connsiteY13" fmla="*/ 1067677 h 1337515"/>
              <a:gd name="connsiteX14" fmla="*/ 9251972 w 12192000"/>
              <a:gd name="connsiteY14" fmla="*/ 798237 h 1337515"/>
              <a:gd name="connsiteX15" fmla="*/ 9340881 w 12192000"/>
              <a:gd name="connsiteY15" fmla="*/ 807200 h 1337515"/>
              <a:gd name="connsiteX16" fmla="*/ 9374830 w 12192000"/>
              <a:gd name="connsiteY16" fmla="*/ 817739 h 1337515"/>
              <a:gd name="connsiteX17" fmla="*/ 9437886 w 12192000"/>
              <a:gd name="connsiteY17" fmla="*/ 733416 h 1337515"/>
              <a:gd name="connsiteX18" fmla="*/ 10993060 w 12192000"/>
              <a:gd name="connsiteY18" fmla="*/ 0 h 1337515"/>
              <a:gd name="connsiteX19" fmla="*/ 1198940 w 12192000"/>
              <a:gd name="connsiteY19" fmla="*/ 0 h 1337515"/>
              <a:gd name="connsiteX20" fmla="*/ 2754114 w 12192000"/>
              <a:gd name="connsiteY20" fmla="*/ 733416 h 1337515"/>
              <a:gd name="connsiteX21" fmla="*/ 2817170 w 12192000"/>
              <a:gd name="connsiteY21" fmla="*/ 817739 h 1337515"/>
              <a:gd name="connsiteX22" fmla="*/ 2851119 w 12192000"/>
              <a:gd name="connsiteY22" fmla="*/ 807200 h 1337515"/>
              <a:gd name="connsiteX23" fmla="*/ 2940028 w 12192000"/>
              <a:gd name="connsiteY23" fmla="*/ 798237 h 1337515"/>
              <a:gd name="connsiteX24" fmla="*/ 3346518 w 12192000"/>
              <a:gd name="connsiteY24" fmla="*/ 1067677 h 1337515"/>
              <a:gd name="connsiteX25" fmla="*/ 3361796 w 12192000"/>
              <a:gd name="connsiteY25" fmla="*/ 1116894 h 1337515"/>
              <a:gd name="connsiteX26" fmla="*/ 3377833 w 12192000"/>
              <a:gd name="connsiteY26" fmla="*/ 1109168 h 1337515"/>
              <a:gd name="connsiteX27" fmla="*/ 3805574 w 12192000"/>
              <a:gd name="connsiteY27" fmla="*/ 1022811 h 1337515"/>
              <a:gd name="connsiteX28" fmla="*/ 4504578 w 12192000"/>
              <a:gd name="connsiteY28" fmla="*/ 1273746 h 1337515"/>
              <a:gd name="connsiteX29" fmla="*/ 4565630 w 12192000"/>
              <a:gd name="connsiteY29" fmla="*/ 1329236 h 1337515"/>
              <a:gd name="connsiteX30" fmla="*/ 4654282 w 12192000"/>
              <a:gd name="connsiteY30" fmla="*/ 1296790 h 1337515"/>
              <a:gd name="connsiteX31" fmla="*/ 4981061 w 12192000"/>
              <a:gd name="connsiteY31" fmla="*/ 1247385 h 1337515"/>
              <a:gd name="connsiteX32" fmla="*/ 5408801 w 12192000"/>
              <a:gd name="connsiteY32" fmla="*/ 1333742 h 1337515"/>
              <a:gd name="connsiteX33" fmla="*/ 5416634 w 12192000"/>
              <a:gd name="connsiteY33" fmla="*/ 1337515 h 1337515"/>
              <a:gd name="connsiteX34" fmla="*/ 0 w 12192000"/>
              <a:gd name="connsiteY34" fmla="*/ 1337515 h 1337515"/>
              <a:gd name="connsiteX35" fmla="*/ 0 w 12192000"/>
              <a:gd name="connsiteY35" fmla="*/ 396792 h 1337515"/>
              <a:gd name="connsiteX36" fmla="*/ 72117 w 12192000"/>
              <a:gd name="connsiteY36" fmla="*/ 344197 h 1337515"/>
              <a:gd name="connsiteX37" fmla="*/ 1198940 w 12192000"/>
              <a:gd name="connsiteY37" fmla="*/ 0 h 13375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12192000" h="1337515">
                <a:moveTo>
                  <a:pt x="10993060" y="0"/>
                </a:moveTo>
                <a:cubicBezTo>
                  <a:pt x="11410460" y="0"/>
                  <a:pt x="11798225" y="126889"/>
                  <a:pt x="12119884" y="344197"/>
                </a:cubicBezTo>
                <a:lnTo>
                  <a:pt x="12192000" y="396792"/>
                </a:lnTo>
                <a:lnTo>
                  <a:pt x="12192000" y="1337515"/>
                </a:lnTo>
                <a:lnTo>
                  <a:pt x="6775368" y="1337515"/>
                </a:lnTo>
                <a:lnTo>
                  <a:pt x="6783200" y="1333742"/>
                </a:lnTo>
                <a:cubicBezTo>
                  <a:pt x="6914670" y="1278135"/>
                  <a:pt x="7059215" y="1247385"/>
                  <a:pt x="7210941" y="1247385"/>
                </a:cubicBezTo>
                <a:cubicBezTo>
                  <a:pt x="7324735" y="1247385"/>
                  <a:pt x="7434490" y="1264682"/>
                  <a:pt x="7537720" y="1296790"/>
                </a:cubicBezTo>
                <a:lnTo>
                  <a:pt x="7626370" y="1329236"/>
                </a:lnTo>
                <a:lnTo>
                  <a:pt x="7687424" y="1273746"/>
                </a:lnTo>
                <a:cubicBezTo>
                  <a:pt x="7877379" y="1116982"/>
                  <a:pt x="8120905" y="1022811"/>
                  <a:pt x="8386426" y="1022811"/>
                </a:cubicBezTo>
                <a:cubicBezTo>
                  <a:pt x="8538152" y="1022811"/>
                  <a:pt x="8682696" y="1053561"/>
                  <a:pt x="8814167" y="1109168"/>
                </a:cubicBezTo>
                <a:lnTo>
                  <a:pt x="8830204" y="1116894"/>
                </a:lnTo>
                <a:lnTo>
                  <a:pt x="8845482" y="1067677"/>
                </a:lnTo>
                <a:cubicBezTo>
                  <a:pt x="8912454" y="909338"/>
                  <a:pt x="9069238" y="798237"/>
                  <a:pt x="9251972" y="798237"/>
                </a:cubicBezTo>
                <a:cubicBezTo>
                  <a:pt x="9282428" y="798237"/>
                  <a:pt x="9312162" y="801323"/>
                  <a:pt x="9340881" y="807200"/>
                </a:cubicBezTo>
                <a:lnTo>
                  <a:pt x="9374830" y="817739"/>
                </a:lnTo>
                <a:lnTo>
                  <a:pt x="9437886" y="733416"/>
                </a:lnTo>
                <a:cubicBezTo>
                  <a:pt x="9807538" y="285501"/>
                  <a:pt x="10366958" y="0"/>
                  <a:pt x="10993060" y="0"/>
                </a:cubicBezTo>
                <a:close/>
                <a:moveTo>
                  <a:pt x="1198940" y="0"/>
                </a:moveTo>
                <a:cubicBezTo>
                  <a:pt x="1825044" y="0"/>
                  <a:pt x="2384462" y="285501"/>
                  <a:pt x="2754114" y="733416"/>
                </a:cubicBezTo>
                <a:lnTo>
                  <a:pt x="2817170" y="817739"/>
                </a:lnTo>
                <a:lnTo>
                  <a:pt x="2851119" y="807200"/>
                </a:lnTo>
                <a:cubicBezTo>
                  <a:pt x="2879838" y="801323"/>
                  <a:pt x="2909572" y="798237"/>
                  <a:pt x="2940028" y="798237"/>
                </a:cubicBezTo>
                <a:cubicBezTo>
                  <a:pt x="3122762" y="798237"/>
                  <a:pt x="3279546" y="909338"/>
                  <a:pt x="3346518" y="1067677"/>
                </a:cubicBezTo>
                <a:lnTo>
                  <a:pt x="3361796" y="1116894"/>
                </a:lnTo>
                <a:lnTo>
                  <a:pt x="3377833" y="1109168"/>
                </a:lnTo>
                <a:cubicBezTo>
                  <a:pt x="3509304" y="1053561"/>
                  <a:pt x="3653848" y="1022811"/>
                  <a:pt x="3805574" y="1022811"/>
                </a:cubicBezTo>
                <a:cubicBezTo>
                  <a:pt x="4071095" y="1022811"/>
                  <a:pt x="4314623" y="1116982"/>
                  <a:pt x="4504578" y="1273746"/>
                </a:cubicBezTo>
                <a:lnTo>
                  <a:pt x="4565630" y="1329236"/>
                </a:lnTo>
                <a:lnTo>
                  <a:pt x="4654282" y="1296790"/>
                </a:lnTo>
                <a:cubicBezTo>
                  <a:pt x="4757511" y="1264682"/>
                  <a:pt x="4867265" y="1247385"/>
                  <a:pt x="4981061" y="1247385"/>
                </a:cubicBezTo>
                <a:cubicBezTo>
                  <a:pt x="5132787" y="1247385"/>
                  <a:pt x="5277331" y="1278135"/>
                  <a:pt x="5408801" y="1333742"/>
                </a:cubicBezTo>
                <a:lnTo>
                  <a:pt x="5416634" y="1337515"/>
                </a:lnTo>
                <a:lnTo>
                  <a:pt x="0" y="1337515"/>
                </a:lnTo>
                <a:lnTo>
                  <a:pt x="0" y="396792"/>
                </a:lnTo>
                <a:lnTo>
                  <a:pt x="72117" y="344197"/>
                </a:lnTo>
                <a:cubicBezTo>
                  <a:pt x="393775" y="126889"/>
                  <a:pt x="781540" y="0"/>
                  <a:pt x="119894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 </a:t>
            </a:r>
            <a:r>
              <a:rPr lang="zh-CN" altLang="en-US" sz="28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亚博智能    </a:t>
            </a:r>
            <a:r>
              <a:rPr lang="zh-CN" altLang="en-US" sz="28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 </a:t>
            </a:r>
            <a:r>
              <a:rPr lang="en-US" altLang="zh-CN" sz="28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Croco:Kit</a:t>
            </a:r>
            <a:r>
              <a:rPr lang="zh-CN" altLang="en-US" sz="28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视频教程</a:t>
            </a:r>
            <a:endParaRPr lang="zh-CN" altLang="en-US" sz="2800" dirty="0"/>
          </a:p>
        </p:txBody>
      </p:sp>
      <p:pic>
        <p:nvPicPr>
          <p:cNvPr id="2" name="图片 1" descr="logo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4625" y="81915"/>
            <a:ext cx="1428115" cy="88519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000">
        <p:zoom/>
      </p:transition>
    </mc:Choice>
    <mc:Fallback>
      <p:transition spd="slow">
        <p:zoom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722490" y="864763"/>
            <a:ext cx="10899418" cy="5299025"/>
            <a:chOff x="0" y="0"/>
            <a:chExt cx="12192000" cy="6858000"/>
          </a:xfrm>
        </p:grpSpPr>
        <p:sp>
          <p:nvSpPr>
            <p:cNvPr id="13" name="矩形 12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 dpi="0" rotWithShape="0">
              <a:blip r:embed="rId2" cstate="print"/>
              <a:srcRect/>
              <a:tile tx="0" ty="0" sx="100000" sy="100000" flip="none" algn="tl"/>
            </a:blipFill>
            <a:ln w="190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矩形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solidFill>
              <a:srgbClr val="FFFFFF">
                <a:alpha val="92157"/>
              </a:srgbClr>
            </a:solidFill>
            <a:ln w="190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295710" y="4790963"/>
            <a:ext cx="724486" cy="458769"/>
            <a:chOff x="560275" y="3433438"/>
            <a:chExt cx="1198188" cy="758734"/>
          </a:xfrm>
        </p:grpSpPr>
        <p:sp>
          <p:nvSpPr>
            <p:cNvPr id="33" name="直角三角形 32"/>
            <p:cNvSpPr/>
            <p:nvPr/>
          </p:nvSpPr>
          <p:spPr>
            <a:xfrm rot="16200000">
              <a:off x="1011658" y="3444456"/>
              <a:ext cx="295422" cy="1198188"/>
            </a:xfrm>
            <a:custGeom>
              <a:avLst/>
              <a:gdLst>
                <a:gd name="connsiteX0" fmla="*/ 0 w 379828"/>
                <a:gd name="connsiteY0" fmla="*/ 1378634 h 1378634"/>
                <a:gd name="connsiteX1" fmla="*/ 0 w 379828"/>
                <a:gd name="connsiteY1" fmla="*/ 0 h 1378634"/>
                <a:gd name="connsiteX2" fmla="*/ 379828 w 379828"/>
                <a:gd name="connsiteY2" fmla="*/ 1378634 h 1378634"/>
                <a:gd name="connsiteX3" fmla="*/ 0 w 379828"/>
                <a:gd name="connsiteY3" fmla="*/ 1378634 h 1378634"/>
                <a:gd name="connsiteX0-1" fmla="*/ 0 w 379828"/>
                <a:gd name="connsiteY0-2" fmla="*/ 1378634 h 1772529"/>
                <a:gd name="connsiteX1-3" fmla="*/ 0 w 379828"/>
                <a:gd name="connsiteY1-4" fmla="*/ 0 h 1772529"/>
                <a:gd name="connsiteX2-5" fmla="*/ 379828 w 379828"/>
                <a:gd name="connsiteY2-6" fmla="*/ 1772529 h 1772529"/>
                <a:gd name="connsiteX3-7" fmla="*/ 0 w 379828"/>
                <a:gd name="connsiteY3-8" fmla="*/ 1378634 h 1772529"/>
                <a:gd name="connsiteX0-9" fmla="*/ 0 w 295422"/>
                <a:gd name="connsiteY0-10" fmla="*/ 1378634 h 1631855"/>
                <a:gd name="connsiteX1-11" fmla="*/ 0 w 295422"/>
                <a:gd name="connsiteY1-12" fmla="*/ 0 h 1631855"/>
                <a:gd name="connsiteX2-13" fmla="*/ 295422 w 295422"/>
                <a:gd name="connsiteY2-14" fmla="*/ 1631855 h 1631855"/>
                <a:gd name="connsiteX3-15" fmla="*/ 0 w 295422"/>
                <a:gd name="connsiteY3-16" fmla="*/ 1378634 h 1631855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</a:cxnLst>
              <a:rect l="l" t="t" r="r" b="b"/>
              <a:pathLst>
                <a:path w="295422" h="1631855">
                  <a:moveTo>
                    <a:pt x="0" y="1378634"/>
                  </a:moveTo>
                  <a:lnTo>
                    <a:pt x="0" y="0"/>
                  </a:lnTo>
                  <a:lnTo>
                    <a:pt x="295422" y="1631855"/>
                  </a:lnTo>
                  <a:lnTo>
                    <a:pt x="0" y="137863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直角三角形 20"/>
            <p:cNvSpPr/>
            <p:nvPr/>
          </p:nvSpPr>
          <p:spPr>
            <a:xfrm>
              <a:off x="890708" y="3433438"/>
              <a:ext cx="675249" cy="758734"/>
            </a:xfrm>
            <a:custGeom>
              <a:avLst/>
              <a:gdLst>
                <a:gd name="connsiteX0" fmla="*/ 0 w 379828"/>
                <a:gd name="connsiteY0" fmla="*/ 1378634 h 1378634"/>
                <a:gd name="connsiteX1" fmla="*/ 0 w 379828"/>
                <a:gd name="connsiteY1" fmla="*/ 0 h 1378634"/>
                <a:gd name="connsiteX2" fmla="*/ 379828 w 379828"/>
                <a:gd name="connsiteY2" fmla="*/ 1378634 h 1378634"/>
                <a:gd name="connsiteX3" fmla="*/ 0 w 379828"/>
                <a:gd name="connsiteY3" fmla="*/ 1378634 h 1378634"/>
                <a:gd name="connsiteX0-1" fmla="*/ 295421 w 675249"/>
                <a:gd name="connsiteY0-2" fmla="*/ 1209822 h 1209822"/>
                <a:gd name="connsiteX1-3" fmla="*/ 0 w 675249"/>
                <a:gd name="connsiteY1-4" fmla="*/ 0 h 1209822"/>
                <a:gd name="connsiteX2-5" fmla="*/ 675249 w 675249"/>
                <a:gd name="connsiteY2-6" fmla="*/ 1209822 h 1209822"/>
                <a:gd name="connsiteX3-7" fmla="*/ 295421 w 675249"/>
                <a:gd name="connsiteY3-8" fmla="*/ 1209822 h 120982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</a:cxnLst>
              <a:rect l="l" t="t" r="r" b="b"/>
              <a:pathLst>
                <a:path w="675249" h="1209822">
                  <a:moveTo>
                    <a:pt x="295421" y="1209822"/>
                  </a:moveTo>
                  <a:lnTo>
                    <a:pt x="0" y="0"/>
                  </a:lnTo>
                  <a:lnTo>
                    <a:pt x="675249" y="1209822"/>
                  </a:lnTo>
                  <a:lnTo>
                    <a:pt x="295421" y="1209822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0" name="任意多边形 29"/>
          <p:cNvSpPr/>
          <p:nvPr/>
        </p:nvSpPr>
        <p:spPr>
          <a:xfrm>
            <a:off x="11280687" y="1444203"/>
            <a:ext cx="542043" cy="331679"/>
          </a:xfrm>
          <a:custGeom>
            <a:avLst/>
            <a:gdLst>
              <a:gd name="connsiteX0" fmla="*/ 1610751 w 2954216"/>
              <a:gd name="connsiteY0" fmla="*/ 0 h 1807700"/>
              <a:gd name="connsiteX1" fmla="*/ 2504050 w 2954216"/>
              <a:gd name="connsiteY1" fmla="*/ 893299 h 1807700"/>
              <a:gd name="connsiteX2" fmla="*/ 2504050 w 2954216"/>
              <a:gd name="connsiteY2" fmla="*/ 893300 h 1807700"/>
              <a:gd name="connsiteX3" fmla="*/ 2534525 w 2954216"/>
              <a:gd name="connsiteY3" fmla="*/ 893300 h 1807700"/>
              <a:gd name="connsiteX4" fmla="*/ 2954216 w 2954216"/>
              <a:gd name="connsiteY4" fmla="*/ 1312991 h 1807700"/>
              <a:gd name="connsiteX5" fmla="*/ 2954216 w 2954216"/>
              <a:gd name="connsiteY5" fmla="*/ 1388009 h 1807700"/>
              <a:gd name="connsiteX6" fmla="*/ 2534525 w 2954216"/>
              <a:gd name="connsiteY6" fmla="*/ 1807700 h 1807700"/>
              <a:gd name="connsiteX7" fmla="*/ 419691 w 2954216"/>
              <a:gd name="connsiteY7" fmla="*/ 1807700 h 1807700"/>
              <a:gd name="connsiteX8" fmla="*/ 0 w 2954216"/>
              <a:gd name="connsiteY8" fmla="*/ 1388009 h 1807700"/>
              <a:gd name="connsiteX9" fmla="*/ 0 w 2954216"/>
              <a:gd name="connsiteY9" fmla="*/ 1312991 h 1807700"/>
              <a:gd name="connsiteX10" fmla="*/ 335109 w 2954216"/>
              <a:gd name="connsiteY10" fmla="*/ 901827 h 1807700"/>
              <a:gd name="connsiteX11" fmla="*/ 339261 w 2954216"/>
              <a:gd name="connsiteY11" fmla="*/ 901408 h 1807700"/>
              <a:gd name="connsiteX12" fmla="*/ 337624 w 2954216"/>
              <a:gd name="connsiteY12" fmla="*/ 893300 h 1807700"/>
              <a:gd name="connsiteX13" fmla="*/ 604911 w 2954216"/>
              <a:gd name="connsiteY13" fmla="*/ 626013 h 1807700"/>
              <a:gd name="connsiteX14" fmla="*/ 708952 w 2954216"/>
              <a:gd name="connsiteY14" fmla="*/ 647018 h 1807700"/>
              <a:gd name="connsiteX15" fmla="*/ 749358 w 2954216"/>
              <a:gd name="connsiteY15" fmla="*/ 668950 h 1807700"/>
              <a:gd name="connsiteX16" fmla="*/ 787652 w 2954216"/>
              <a:gd name="connsiteY16" fmla="*/ 545587 h 1807700"/>
              <a:gd name="connsiteX17" fmla="*/ 1610751 w 2954216"/>
              <a:gd name="connsiteY17" fmla="*/ 0 h 1807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2954216" h="1807700">
                <a:moveTo>
                  <a:pt x="1610751" y="0"/>
                </a:moveTo>
                <a:cubicBezTo>
                  <a:pt x="2104106" y="0"/>
                  <a:pt x="2504050" y="399944"/>
                  <a:pt x="2504050" y="893299"/>
                </a:cubicBezTo>
                <a:lnTo>
                  <a:pt x="2504050" y="893300"/>
                </a:lnTo>
                <a:lnTo>
                  <a:pt x="2534525" y="893300"/>
                </a:lnTo>
                <a:cubicBezTo>
                  <a:pt x="2766314" y="893300"/>
                  <a:pt x="2954216" y="1081202"/>
                  <a:pt x="2954216" y="1312991"/>
                </a:cubicBezTo>
                <a:lnTo>
                  <a:pt x="2954216" y="1388009"/>
                </a:lnTo>
                <a:cubicBezTo>
                  <a:pt x="2954216" y="1619798"/>
                  <a:pt x="2766314" y="1807700"/>
                  <a:pt x="2534525" y="1807700"/>
                </a:cubicBezTo>
                <a:lnTo>
                  <a:pt x="419691" y="1807700"/>
                </a:lnTo>
                <a:cubicBezTo>
                  <a:pt x="187902" y="1807700"/>
                  <a:pt x="0" y="1619798"/>
                  <a:pt x="0" y="1388009"/>
                </a:cubicBezTo>
                <a:lnTo>
                  <a:pt x="0" y="1312991"/>
                </a:lnTo>
                <a:cubicBezTo>
                  <a:pt x="0" y="1110176"/>
                  <a:pt x="143863" y="940961"/>
                  <a:pt x="335109" y="901827"/>
                </a:cubicBezTo>
                <a:lnTo>
                  <a:pt x="339261" y="901408"/>
                </a:lnTo>
                <a:lnTo>
                  <a:pt x="337624" y="893300"/>
                </a:lnTo>
                <a:cubicBezTo>
                  <a:pt x="337624" y="745681"/>
                  <a:pt x="457292" y="626013"/>
                  <a:pt x="604911" y="626013"/>
                </a:cubicBezTo>
                <a:cubicBezTo>
                  <a:pt x="641816" y="626013"/>
                  <a:pt x="676974" y="633492"/>
                  <a:pt x="708952" y="647018"/>
                </a:cubicBezTo>
                <a:lnTo>
                  <a:pt x="749358" y="668950"/>
                </a:lnTo>
                <a:lnTo>
                  <a:pt x="787652" y="545587"/>
                </a:lnTo>
                <a:cubicBezTo>
                  <a:pt x="923262" y="224968"/>
                  <a:pt x="1240735" y="0"/>
                  <a:pt x="161075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任意多边形 28"/>
          <p:cNvSpPr/>
          <p:nvPr/>
        </p:nvSpPr>
        <p:spPr>
          <a:xfrm>
            <a:off x="143539" y="335914"/>
            <a:ext cx="1354542" cy="828851"/>
          </a:xfrm>
          <a:custGeom>
            <a:avLst/>
            <a:gdLst>
              <a:gd name="connsiteX0" fmla="*/ 1610751 w 2954216"/>
              <a:gd name="connsiteY0" fmla="*/ 0 h 1807700"/>
              <a:gd name="connsiteX1" fmla="*/ 2504050 w 2954216"/>
              <a:gd name="connsiteY1" fmla="*/ 893299 h 1807700"/>
              <a:gd name="connsiteX2" fmla="*/ 2504050 w 2954216"/>
              <a:gd name="connsiteY2" fmla="*/ 893300 h 1807700"/>
              <a:gd name="connsiteX3" fmla="*/ 2534525 w 2954216"/>
              <a:gd name="connsiteY3" fmla="*/ 893300 h 1807700"/>
              <a:gd name="connsiteX4" fmla="*/ 2954216 w 2954216"/>
              <a:gd name="connsiteY4" fmla="*/ 1312991 h 1807700"/>
              <a:gd name="connsiteX5" fmla="*/ 2954216 w 2954216"/>
              <a:gd name="connsiteY5" fmla="*/ 1388009 h 1807700"/>
              <a:gd name="connsiteX6" fmla="*/ 2534525 w 2954216"/>
              <a:gd name="connsiteY6" fmla="*/ 1807700 h 1807700"/>
              <a:gd name="connsiteX7" fmla="*/ 419691 w 2954216"/>
              <a:gd name="connsiteY7" fmla="*/ 1807700 h 1807700"/>
              <a:gd name="connsiteX8" fmla="*/ 0 w 2954216"/>
              <a:gd name="connsiteY8" fmla="*/ 1388009 h 1807700"/>
              <a:gd name="connsiteX9" fmla="*/ 0 w 2954216"/>
              <a:gd name="connsiteY9" fmla="*/ 1312991 h 1807700"/>
              <a:gd name="connsiteX10" fmla="*/ 335109 w 2954216"/>
              <a:gd name="connsiteY10" fmla="*/ 901827 h 1807700"/>
              <a:gd name="connsiteX11" fmla="*/ 339261 w 2954216"/>
              <a:gd name="connsiteY11" fmla="*/ 901408 h 1807700"/>
              <a:gd name="connsiteX12" fmla="*/ 337624 w 2954216"/>
              <a:gd name="connsiteY12" fmla="*/ 893300 h 1807700"/>
              <a:gd name="connsiteX13" fmla="*/ 604911 w 2954216"/>
              <a:gd name="connsiteY13" fmla="*/ 626013 h 1807700"/>
              <a:gd name="connsiteX14" fmla="*/ 708952 w 2954216"/>
              <a:gd name="connsiteY14" fmla="*/ 647018 h 1807700"/>
              <a:gd name="connsiteX15" fmla="*/ 749358 w 2954216"/>
              <a:gd name="connsiteY15" fmla="*/ 668950 h 1807700"/>
              <a:gd name="connsiteX16" fmla="*/ 787652 w 2954216"/>
              <a:gd name="connsiteY16" fmla="*/ 545587 h 1807700"/>
              <a:gd name="connsiteX17" fmla="*/ 1610751 w 2954216"/>
              <a:gd name="connsiteY17" fmla="*/ 0 h 1807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2954216" h="1807700">
                <a:moveTo>
                  <a:pt x="1610751" y="0"/>
                </a:moveTo>
                <a:cubicBezTo>
                  <a:pt x="2104106" y="0"/>
                  <a:pt x="2504050" y="399944"/>
                  <a:pt x="2504050" y="893299"/>
                </a:cubicBezTo>
                <a:lnTo>
                  <a:pt x="2504050" y="893300"/>
                </a:lnTo>
                <a:lnTo>
                  <a:pt x="2534525" y="893300"/>
                </a:lnTo>
                <a:cubicBezTo>
                  <a:pt x="2766314" y="893300"/>
                  <a:pt x="2954216" y="1081202"/>
                  <a:pt x="2954216" y="1312991"/>
                </a:cubicBezTo>
                <a:lnTo>
                  <a:pt x="2954216" y="1388009"/>
                </a:lnTo>
                <a:cubicBezTo>
                  <a:pt x="2954216" y="1619798"/>
                  <a:pt x="2766314" y="1807700"/>
                  <a:pt x="2534525" y="1807700"/>
                </a:cubicBezTo>
                <a:lnTo>
                  <a:pt x="419691" y="1807700"/>
                </a:lnTo>
                <a:cubicBezTo>
                  <a:pt x="187902" y="1807700"/>
                  <a:pt x="0" y="1619798"/>
                  <a:pt x="0" y="1388009"/>
                </a:cubicBezTo>
                <a:lnTo>
                  <a:pt x="0" y="1312991"/>
                </a:lnTo>
                <a:cubicBezTo>
                  <a:pt x="0" y="1110176"/>
                  <a:pt x="143863" y="940961"/>
                  <a:pt x="335109" y="901827"/>
                </a:cubicBezTo>
                <a:lnTo>
                  <a:pt x="339261" y="901408"/>
                </a:lnTo>
                <a:lnTo>
                  <a:pt x="337624" y="893300"/>
                </a:lnTo>
                <a:cubicBezTo>
                  <a:pt x="337624" y="745681"/>
                  <a:pt x="457292" y="626013"/>
                  <a:pt x="604911" y="626013"/>
                </a:cubicBezTo>
                <a:cubicBezTo>
                  <a:pt x="641816" y="626013"/>
                  <a:pt x="676974" y="633492"/>
                  <a:pt x="708952" y="647018"/>
                </a:cubicBezTo>
                <a:lnTo>
                  <a:pt x="749358" y="668950"/>
                </a:lnTo>
                <a:lnTo>
                  <a:pt x="787652" y="545587"/>
                </a:lnTo>
                <a:cubicBezTo>
                  <a:pt x="923262" y="224968"/>
                  <a:pt x="1240735" y="0"/>
                  <a:pt x="161075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grpSp>
        <p:nvGrpSpPr>
          <p:cNvPr id="35" name="组合 34"/>
          <p:cNvGrpSpPr/>
          <p:nvPr/>
        </p:nvGrpSpPr>
        <p:grpSpPr>
          <a:xfrm>
            <a:off x="11280688" y="56591"/>
            <a:ext cx="724486" cy="458769"/>
            <a:chOff x="560275" y="3433438"/>
            <a:chExt cx="1198188" cy="758734"/>
          </a:xfrm>
        </p:grpSpPr>
        <p:sp>
          <p:nvSpPr>
            <p:cNvPr id="36" name="直角三角形 32"/>
            <p:cNvSpPr/>
            <p:nvPr/>
          </p:nvSpPr>
          <p:spPr>
            <a:xfrm rot="16200000">
              <a:off x="1011658" y="3444456"/>
              <a:ext cx="295422" cy="1198188"/>
            </a:xfrm>
            <a:custGeom>
              <a:avLst/>
              <a:gdLst>
                <a:gd name="connsiteX0" fmla="*/ 0 w 379828"/>
                <a:gd name="connsiteY0" fmla="*/ 1378634 h 1378634"/>
                <a:gd name="connsiteX1" fmla="*/ 0 w 379828"/>
                <a:gd name="connsiteY1" fmla="*/ 0 h 1378634"/>
                <a:gd name="connsiteX2" fmla="*/ 379828 w 379828"/>
                <a:gd name="connsiteY2" fmla="*/ 1378634 h 1378634"/>
                <a:gd name="connsiteX3" fmla="*/ 0 w 379828"/>
                <a:gd name="connsiteY3" fmla="*/ 1378634 h 1378634"/>
                <a:gd name="connsiteX0-1" fmla="*/ 0 w 379828"/>
                <a:gd name="connsiteY0-2" fmla="*/ 1378634 h 1772529"/>
                <a:gd name="connsiteX1-3" fmla="*/ 0 w 379828"/>
                <a:gd name="connsiteY1-4" fmla="*/ 0 h 1772529"/>
                <a:gd name="connsiteX2-5" fmla="*/ 379828 w 379828"/>
                <a:gd name="connsiteY2-6" fmla="*/ 1772529 h 1772529"/>
                <a:gd name="connsiteX3-7" fmla="*/ 0 w 379828"/>
                <a:gd name="connsiteY3-8" fmla="*/ 1378634 h 1772529"/>
                <a:gd name="connsiteX0-9" fmla="*/ 0 w 295422"/>
                <a:gd name="connsiteY0-10" fmla="*/ 1378634 h 1631855"/>
                <a:gd name="connsiteX1-11" fmla="*/ 0 w 295422"/>
                <a:gd name="connsiteY1-12" fmla="*/ 0 h 1631855"/>
                <a:gd name="connsiteX2-13" fmla="*/ 295422 w 295422"/>
                <a:gd name="connsiteY2-14" fmla="*/ 1631855 h 1631855"/>
                <a:gd name="connsiteX3-15" fmla="*/ 0 w 295422"/>
                <a:gd name="connsiteY3-16" fmla="*/ 1378634 h 1631855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</a:cxnLst>
              <a:rect l="l" t="t" r="r" b="b"/>
              <a:pathLst>
                <a:path w="295422" h="1631855">
                  <a:moveTo>
                    <a:pt x="0" y="1378634"/>
                  </a:moveTo>
                  <a:lnTo>
                    <a:pt x="0" y="0"/>
                  </a:lnTo>
                  <a:lnTo>
                    <a:pt x="295422" y="1631855"/>
                  </a:lnTo>
                  <a:lnTo>
                    <a:pt x="0" y="137863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7" name="直角三角形 20"/>
            <p:cNvSpPr/>
            <p:nvPr/>
          </p:nvSpPr>
          <p:spPr>
            <a:xfrm>
              <a:off x="890708" y="3433438"/>
              <a:ext cx="675249" cy="758734"/>
            </a:xfrm>
            <a:custGeom>
              <a:avLst/>
              <a:gdLst>
                <a:gd name="connsiteX0" fmla="*/ 0 w 379828"/>
                <a:gd name="connsiteY0" fmla="*/ 1378634 h 1378634"/>
                <a:gd name="connsiteX1" fmla="*/ 0 w 379828"/>
                <a:gd name="connsiteY1" fmla="*/ 0 h 1378634"/>
                <a:gd name="connsiteX2" fmla="*/ 379828 w 379828"/>
                <a:gd name="connsiteY2" fmla="*/ 1378634 h 1378634"/>
                <a:gd name="connsiteX3" fmla="*/ 0 w 379828"/>
                <a:gd name="connsiteY3" fmla="*/ 1378634 h 1378634"/>
                <a:gd name="connsiteX0-1" fmla="*/ 295421 w 675249"/>
                <a:gd name="connsiteY0-2" fmla="*/ 1209822 h 1209822"/>
                <a:gd name="connsiteX1-3" fmla="*/ 0 w 675249"/>
                <a:gd name="connsiteY1-4" fmla="*/ 0 h 1209822"/>
                <a:gd name="connsiteX2-5" fmla="*/ 675249 w 675249"/>
                <a:gd name="connsiteY2-6" fmla="*/ 1209822 h 1209822"/>
                <a:gd name="connsiteX3-7" fmla="*/ 295421 w 675249"/>
                <a:gd name="connsiteY3-8" fmla="*/ 1209822 h 120982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</a:cxnLst>
              <a:rect l="l" t="t" r="r" b="b"/>
              <a:pathLst>
                <a:path w="675249" h="1209822">
                  <a:moveTo>
                    <a:pt x="295421" y="1209822"/>
                  </a:moveTo>
                  <a:lnTo>
                    <a:pt x="0" y="0"/>
                  </a:lnTo>
                  <a:lnTo>
                    <a:pt x="675249" y="1209822"/>
                  </a:lnTo>
                  <a:lnTo>
                    <a:pt x="295421" y="1209822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6" name="任意多边形 15"/>
          <p:cNvSpPr/>
          <p:nvPr/>
        </p:nvSpPr>
        <p:spPr>
          <a:xfrm>
            <a:off x="0" y="5520485"/>
            <a:ext cx="12192000" cy="1337515"/>
          </a:xfrm>
          <a:custGeom>
            <a:avLst/>
            <a:gdLst>
              <a:gd name="connsiteX0" fmla="*/ 10993060 w 12192000"/>
              <a:gd name="connsiteY0" fmla="*/ 0 h 1337515"/>
              <a:gd name="connsiteX1" fmla="*/ 12119884 w 12192000"/>
              <a:gd name="connsiteY1" fmla="*/ 344197 h 1337515"/>
              <a:gd name="connsiteX2" fmla="*/ 12192000 w 12192000"/>
              <a:gd name="connsiteY2" fmla="*/ 396792 h 1337515"/>
              <a:gd name="connsiteX3" fmla="*/ 12192000 w 12192000"/>
              <a:gd name="connsiteY3" fmla="*/ 1337515 h 1337515"/>
              <a:gd name="connsiteX4" fmla="*/ 6775368 w 12192000"/>
              <a:gd name="connsiteY4" fmla="*/ 1337515 h 1337515"/>
              <a:gd name="connsiteX5" fmla="*/ 6783200 w 12192000"/>
              <a:gd name="connsiteY5" fmla="*/ 1333742 h 1337515"/>
              <a:gd name="connsiteX6" fmla="*/ 7210941 w 12192000"/>
              <a:gd name="connsiteY6" fmla="*/ 1247385 h 1337515"/>
              <a:gd name="connsiteX7" fmla="*/ 7537720 w 12192000"/>
              <a:gd name="connsiteY7" fmla="*/ 1296790 h 1337515"/>
              <a:gd name="connsiteX8" fmla="*/ 7626370 w 12192000"/>
              <a:gd name="connsiteY8" fmla="*/ 1329236 h 1337515"/>
              <a:gd name="connsiteX9" fmla="*/ 7687424 w 12192000"/>
              <a:gd name="connsiteY9" fmla="*/ 1273746 h 1337515"/>
              <a:gd name="connsiteX10" fmla="*/ 8386426 w 12192000"/>
              <a:gd name="connsiteY10" fmla="*/ 1022811 h 1337515"/>
              <a:gd name="connsiteX11" fmla="*/ 8814167 w 12192000"/>
              <a:gd name="connsiteY11" fmla="*/ 1109168 h 1337515"/>
              <a:gd name="connsiteX12" fmla="*/ 8830204 w 12192000"/>
              <a:gd name="connsiteY12" fmla="*/ 1116894 h 1337515"/>
              <a:gd name="connsiteX13" fmla="*/ 8845482 w 12192000"/>
              <a:gd name="connsiteY13" fmla="*/ 1067677 h 1337515"/>
              <a:gd name="connsiteX14" fmla="*/ 9251972 w 12192000"/>
              <a:gd name="connsiteY14" fmla="*/ 798237 h 1337515"/>
              <a:gd name="connsiteX15" fmla="*/ 9340881 w 12192000"/>
              <a:gd name="connsiteY15" fmla="*/ 807200 h 1337515"/>
              <a:gd name="connsiteX16" fmla="*/ 9374830 w 12192000"/>
              <a:gd name="connsiteY16" fmla="*/ 817739 h 1337515"/>
              <a:gd name="connsiteX17" fmla="*/ 9437886 w 12192000"/>
              <a:gd name="connsiteY17" fmla="*/ 733416 h 1337515"/>
              <a:gd name="connsiteX18" fmla="*/ 10993060 w 12192000"/>
              <a:gd name="connsiteY18" fmla="*/ 0 h 1337515"/>
              <a:gd name="connsiteX19" fmla="*/ 1198940 w 12192000"/>
              <a:gd name="connsiteY19" fmla="*/ 0 h 1337515"/>
              <a:gd name="connsiteX20" fmla="*/ 2754114 w 12192000"/>
              <a:gd name="connsiteY20" fmla="*/ 733416 h 1337515"/>
              <a:gd name="connsiteX21" fmla="*/ 2817170 w 12192000"/>
              <a:gd name="connsiteY21" fmla="*/ 817739 h 1337515"/>
              <a:gd name="connsiteX22" fmla="*/ 2851119 w 12192000"/>
              <a:gd name="connsiteY22" fmla="*/ 807200 h 1337515"/>
              <a:gd name="connsiteX23" fmla="*/ 2940028 w 12192000"/>
              <a:gd name="connsiteY23" fmla="*/ 798237 h 1337515"/>
              <a:gd name="connsiteX24" fmla="*/ 3346518 w 12192000"/>
              <a:gd name="connsiteY24" fmla="*/ 1067677 h 1337515"/>
              <a:gd name="connsiteX25" fmla="*/ 3361796 w 12192000"/>
              <a:gd name="connsiteY25" fmla="*/ 1116894 h 1337515"/>
              <a:gd name="connsiteX26" fmla="*/ 3377833 w 12192000"/>
              <a:gd name="connsiteY26" fmla="*/ 1109168 h 1337515"/>
              <a:gd name="connsiteX27" fmla="*/ 3805574 w 12192000"/>
              <a:gd name="connsiteY27" fmla="*/ 1022811 h 1337515"/>
              <a:gd name="connsiteX28" fmla="*/ 4504578 w 12192000"/>
              <a:gd name="connsiteY28" fmla="*/ 1273746 h 1337515"/>
              <a:gd name="connsiteX29" fmla="*/ 4565630 w 12192000"/>
              <a:gd name="connsiteY29" fmla="*/ 1329236 h 1337515"/>
              <a:gd name="connsiteX30" fmla="*/ 4654282 w 12192000"/>
              <a:gd name="connsiteY30" fmla="*/ 1296790 h 1337515"/>
              <a:gd name="connsiteX31" fmla="*/ 4981061 w 12192000"/>
              <a:gd name="connsiteY31" fmla="*/ 1247385 h 1337515"/>
              <a:gd name="connsiteX32" fmla="*/ 5408801 w 12192000"/>
              <a:gd name="connsiteY32" fmla="*/ 1333742 h 1337515"/>
              <a:gd name="connsiteX33" fmla="*/ 5416634 w 12192000"/>
              <a:gd name="connsiteY33" fmla="*/ 1337515 h 1337515"/>
              <a:gd name="connsiteX34" fmla="*/ 0 w 12192000"/>
              <a:gd name="connsiteY34" fmla="*/ 1337515 h 1337515"/>
              <a:gd name="connsiteX35" fmla="*/ 0 w 12192000"/>
              <a:gd name="connsiteY35" fmla="*/ 396792 h 1337515"/>
              <a:gd name="connsiteX36" fmla="*/ 72117 w 12192000"/>
              <a:gd name="connsiteY36" fmla="*/ 344197 h 1337515"/>
              <a:gd name="connsiteX37" fmla="*/ 1198940 w 12192000"/>
              <a:gd name="connsiteY37" fmla="*/ 0 h 13375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12192000" h="1337515">
                <a:moveTo>
                  <a:pt x="10993060" y="0"/>
                </a:moveTo>
                <a:cubicBezTo>
                  <a:pt x="11410460" y="0"/>
                  <a:pt x="11798225" y="126889"/>
                  <a:pt x="12119884" y="344197"/>
                </a:cubicBezTo>
                <a:lnTo>
                  <a:pt x="12192000" y="396792"/>
                </a:lnTo>
                <a:lnTo>
                  <a:pt x="12192000" y="1337515"/>
                </a:lnTo>
                <a:lnTo>
                  <a:pt x="6775368" y="1337515"/>
                </a:lnTo>
                <a:lnTo>
                  <a:pt x="6783200" y="1333742"/>
                </a:lnTo>
                <a:cubicBezTo>
                  <a:pt x="6914670" y="1278135"/>
                  <a:pt x="7059215" y="1247385"/>
                  <a:pt x="7210941" y="1247385"/>
                </a:cubicBezTo>
                <a:cubicBezTo>
                  <a:pt x="7324735" y="1247385"/>
                  <a:pt x="7434490" y="1264682"/>
                  <a:pt x="7537720" y="1296790"/>
                </a:cubicBezTo>
                <a:lnTo>
                  <a:pt x="7626370" y="1329236"/>
                </a:lnTo>
                <a:lnTo>
                  <a:pt x="7687424" y="1273746"/>
                </a:lnTo>
                <a:cubicBezTo>
                  <a:pt x="7877379" y="1116982"/>
                  <a:pt x="8120905" y="1022811"/>
                  <a:pt x="8386426" y="1022811"/>
                </a:cubicBezTo>
                <a:cubicBezTo>
                  <a:pt x="8538152" y="1022811"/>
                  <a:pt x="8682696" y="1053561"/>
                  <a:pt x="8814167" y="1109168"/>
                </a:cubicBezTo>
                <a:lnTo>
                  <a:pt x="8830204" y="1116894"/>
                </a:lnTo>
                <a:lnTo>
                  <a:pt x="8845482" y="1067677"/>
                </a:lnTo>
                <a:cubicBezTo>
                  <a:pt x="8912454" y="909338"/>
                  <a:pt x="9069238" y="798237"/>
                  <a:pt x="9251972" y="798237"/>
                </a:cubicBezTo>
                <a:cubicBezTo>
                  <a:pt x="9282428" y="798237"/>
                  <a:pt x="9312162" y="801323"/>
                  <a:pt x="9340881" y="807200"/>
                </a:cubicBezTo>
                <a:lnTo>
                  <a:pt x="9374830" y="817739"/>
                </a:lnTo>
                <a:lnTo>
                  <a:pt x="9437886" y="733416"/>
                </a:lnTo>
                <a:cubicBezTo>
                  <a:pt x="9807538" y="285501"/>
                  <a:pt x="10366958" y="0"/>
                  <a:pt x="10993060" y="0"/>
                </a:cubicBezTo>
                <a:close/>
                <a:moveTo>
                  <a:pt x="1198940" y="0"/>
                </a:moveTo>
                <a:cubicBezTo>
                  <a:pt x="1825044" y="0"/>
                  <a:pt x="2384462" y="285501"/>
                  <a:pt x="2754114" y="733416"/>
                </a:cubicBezTo>
                <a:lnTo>
                  <a:pt x="2817170" y="817739"/>
                </a:lnTo>
                <a:lnTo>
                  <a:pt x="2851119" y="807200"/>
                </a:lnTo>
                <a:cubicBezTo>
                  <a:pt x="2879838" y="801323"/>
                  <a:pt x="2909572" y="798237"/>
                  <a:pt x="2940028" y="798237"/>
                </a:cubicBezTo>
                <a:cubicBezTo>
                  <a:pt x="3122762" y="798237"/>
                  <a:pt x="3279546" y="909338"/>
                  <a:pt x="3346518" y="1067677"/>
                </a:cubicBezTo>
                <a:lnTo>
                  <a:pt x="3361796" y="1116894"/>
                </a:lnTo>
                <a:lnTo>
                  <a:pt x="3377833" y="1109168"/>
                </a:lnTo>
                <a:cubicBezTo>
                  <a:pt x="3509304" y="1053561"/>
                  <a:pt x="3653848" y="1022811"/>
                  <a:pt x="3805574" y="1022811"/>
                </a:cubicBezTo>
                <a:cubicBezTo>
                  <a:pt x="4071095" y="1022811"/>
                  <a:pt x="4314623" y="1116982"/>
                  <a:pt x="4504578" y="1273746"/>
                </a:cubicBezTo>
                <a:lnTo>
                  <a:pt x="4565630" y="1329236"/>
                </a:lnTo>
                <a:lnTo>
                  <a:pt x="4654282" y="1296790"/>
                </a:lnTo>
                <a:cubicBezTo>
                  <a:pt x="4757511" y="1264682"/>
                  <a:pt x="4867265" y="1247385"/>
                  <a:pt x="4981061" y="1247385"/>
                </a:cubicBezTo>
                <a:cubicBezTo>
                  <a:pt x="5132787" y="1247385"/>
                  <a:pt x="5277331" y="1278135"/>
                  <a:pt x="5408801" y="1333742"/>
                </a:cubicBezTo>
                <a:lnTo>
                  <a:pt x="5416634" y="1337515"/>
                </a:lnTo>
                <a:lnTo>
                  <a:pt x="0" y="1337515"/>
                </a:lnTo>
                <a:lnTo>
                  <a:pt x="0" y="396792"/>
                </a:lnTo>
                <a:lnTo>
                  <a:pt x="72117" y="344197"/>
                </a:lnTo>
                <a:cubicBezTo>
                  <a:pt x="393775" y="126889"/>
                  <a:pt x="781540" y="0"/>
                  <a:pt x="119894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" name="组合 3"/>
          <p:cNvGrpSpPr/>
          <p:nvPr/>
        </p:nvGrpSpPr>
        <p:grpSpPr>
          <a:xfrm>
            <a:off x="1914257" y="2473706"/>
            <a:ext cx="6910410" cy="846183"/>
            <a:chOff x="1368157" y="1292335"/>
            <a:chExt cx="6910410" cy="846183"/>
          </a:xfrm>
        </p:grpSpPr>
        <p:sp>
          <p:nvSpPr>
            <p:cNvPr id="18" name="文本框 17"/>
            <p:cNvSpPr txBox="1"/>
            <p:nvPr/>
          </p:nvSpPr>
          <p:spPr>
            <a:xfrm>
              <a:off x="1459489" y="1292335"/>
              <a:ext cx="721995" cy="368300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en-US" altLang="zh-CN" dirty="0" smtClean="0">
                  <a:latin typeface="方正少儿_GBK" panose="02000000000000000000" charset="-122"/>
                  <a:ea typeface="方正少儿_GBK" panose="02000000000000000000" charset="-122"/>
                </a:rPr>
                <a:t>Part1</a:t>
              </a:r>
            </a:p>
          </p:txBody>
        </p:sp>
        <p:sp>
          <p:nvSpPr>
            <p:cNvPr id="19" name="文本框 18"/>
            <p:cNvSpPr txBox="1"/>
            <p:nvPr/>
          </p:nvSpPr>
          <p:spPr>
            <a:xfrm>
              <a:off x="1368157" y="1770042"/>
              <a:ext cx="1097280" cy="36830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zh-CN" altLang="en-US" dirty="0">
                  <a:solidFill>
                    <a:schemeClr val="accent5">
                      <a:lumMod val="75000"/>
                    </a:schemeClr>
                  </a:solidFill>
                  <a:latin typeface="方正少儿_GBK" panose="02000000000000000000" charset="-122"/>
                  <a:ea typeface="方正少儿_GBK" panose="02000000000000000000" charset="-122"/>
                  <a:hlinkClick r:id="rId3" action="ppaction://hlinksldjump"/>
                </a:rPr>
                <a:t>学习目标</a:t>
              </a:r>
              <a:endParaRPr lang="zh-CN" altLang="en-US" dirty="0">
                <a:solidFill>
                  <a:schemeClr val="accent5">
                    <a:lumMod val="75000"/>
                  </a:schemeClr>
                </a:solidFill>
                <a:latin typeface="方正少儿_GBK" panose="02000000000000000000" charset="-122"/>
                <a:ea typeface="方正少儿_GBK" panose="02000000000000000000" charset="-122"/>
              </a:endParaRPr>
            </a:p>
          </p:txBody>
        </p:sp>
        <p:sp>
          <p:nvSpPr>
            <p:cNvPr id="24" name="文本框 23"/>
            <p:cNvSpPr txBox="1"/>
            <p:nvPr/>
          </p:nvSpPr>
          <p:spPr>
            <a:xfrm>
              <a:off x="3278949" y="1292335"/>
              <a:ext cx="782955" cy="368300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en-US" altLang="zh-CN" dirty="0" smtClean="0">
                  <a:latin typeface="方正少儿_GBK" panose="02000000000000000000" charset="-122"/>
                  <a:ea typeface="方正少儿_GBK" panose="02000000000000000000" charset="-122"/>
                </a:rPr>
                <a:t>Part 2</a:t>
              </a:r>
              <a:endParaRPr lang="zh-CN" altLang="en-US" dirty="0">
                <a:latin typeface="方正少儿_GBK" panose="02000000000000000000" charset="-122"/>
                <a:ea typeface="方正少儿_GBK" panose="02000000000000000000" charset="-122"/>
              </a:endParaRPr>
            </a:p>
          </p:txBody>
        </p:sp>
        <p:sp>
          <p:nvSpPr>
            <p:cNvPr id="25" name="文本框 24"/>
            <p:cNvSpPr txBox="1"/>
            <p:nvPr/>
          </p:nvSpPr>
          <p:spPr>
            <a:xfrm>
              <a:off x="3279256" y="1739562"/>
              <a:ext cx="1097280" cy="36830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zh-CN" altLang="en-US" dirty="0">
                  <a:solidFill>
                    <a:schemeClr val="accent5">
                      <a:lumMod val="75000"/>
                    </a:schemeClr>
                  </a:solidFill>
                  <a:latin typeface="方正少儿_GBK" panose="02000000000000000000" charset="-122"/>
                  <a:ea typeface="方正少儿_GBK" panose="02000000000000000000" charset="-122"/>
                  <a:sym typeface="+mn-ea"/>
                  <a:hlinkClick r:id="rId4" action="ppaction://hlinksldjump"/>
                </a:rPr>
                <a:t>课前准备</a:t>
              </a:r>
            </a:p>
          </p:txBody>
        </p:sp>
        <p:sp>
          <p:nvSpPr>
            <p:cNvPr id="27" name="文本框 26"/>
            <p:cNvSpPr txBox="1"/>
            <p:nvPr/>
          </p:nvSpPr>
          <p:spPr>
            <a:xfrm>
              <a:off x="5271947" y="1312655"/>
              <a:ext cx="709295" cy="368300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en-US" altLang="zh-CN" dirty="0" smtClean="0">
                  <a:latin typeface="方正少儿_GBK" panose="02000000000000000000" charset="-122"/>
                  <a:ea typeface="方正少儿_GBK" panose="02000000000000000000" charset="-122"/>
                </a:rPr>
                <a:t>Part3</a:t>
              </a:r>
              <a:endParaRPr lang="zh-CN" altLang="en-US" dirty="0">
                <a:latin typeface="方正少儿_GBK" panose="02000000000000000000" charset="-122"/>
                <a:ea typeface="方正少儿_GBK" panose="02000000000000000000" charset="-122"/>
              </a:endParaRPr>
            </a:p>
          </p:txBody>
        </p:sp>
        <p:sp>
          <p:nvSpPr>
            <p:cNvPr id="28" name="文本框 27"/>
            <p:cNvSpPr txBox="1"/>
            <p:nvPr/>
          </p:nvSpPr>
          <p:spPr>
            <a:xfrm>
              <a:off x="5271619" y="1754802"/>
              <a:ext cx="1097280" cy="36830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dirty="0">
                  <a:solidFill>
                    <a:schemeClr val="accent5">
                      <a:lumMod val="75000"/>
                    </a:schemeClr>
                  </a:solidFill>
                  <a:latin typeface="方正少儿_GBK" panose="02000000000000000000" charset="-122"/>
                  <a:ea typeface="方正少儿_GBK" panose="02000000000000000000" charset="-122"/>
                  <a:hlinkClick r:id="rId5" action="ppaction://hlinksldjump"/>
                </a:rPr>
                <a:t>动手接线</a:t>
              </a:r>
              <a:endParaRPr lang="zh-CN" altLang="en-US" dirty="0">
                <a:solidFill>
                  <a:schemeClr val="accent5">
                    <a:lumMod val="75000"/>
                  </a:schemeClr>
                </a:solidFill>
                <a:latin typeface="方正少儿_GBK" panose="02000000000000000000" charset="-122"/>
                <a:ea typeface="方正少儿_GBK" panose="02000000000000000000" charset="-122"/>
              </a:endParaRPr>
            </a:p>
          </p:txBody>
        </p:sp>
        <p:sp>
          <p:nvSpPr>
            <p:cNvPr id="32" name="文本框 31"/>
            <p:cNvSpPr txBox="1"/>
            <p:nvPr/>
          </p:nvSpPr>
          <p:spPr>
            <a:xfrm>
              <a:off x="7180936" y="1292511"/>
              <a:ext cx="781050" cy="368300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en-US" altLang="zh-CN" dirty="0" smtClean="0">
                  <a:latin typeface="方正少儿_GBK" panose="02000000000000000000" charset="-122"/>
                  <a:ea typeface="方正少儿_GBK" panose="02000000000000000000" charset="-122"/>
                </a:rPr>
                <a:t>Part 4</a:t>
              </a:r>
              <a:endParaRPr lang="zh-CN" altLang="en-US" dirty="0">
                <a:latin typeface="方正少儿_GBK" panose="02000000000000000000" charset="-122"/>
                <a:ea typeface="方正少儿_GBK" panose="02000000000000000000" charset="-122"/>
              </a:endParaRPr>
            </a:p>
          </p:txBody>
        </p:sp>
        <p:sp>
          <p:nvSpPr>
            <p:cNvPr id="34" name="文本框 33"/>
            <p:cNvSpPr txBox="1"/>
            <p:nvPr/>
          </p:nvSpPr>
          <p:spPr>
            <a:xfrm>
              <a:off x="7181287" y="1770218"/>
              <a:ext cx="1097280" cy="36830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dirty="0">
                  <a:solidFill>
                    <a:schemeClr val="accent5">
                      <a:lumMod val="75000"/>
                    </a:schemeClr>
                  </a:solidFill>
                  <a:latin typeface="方正少儿_GBK" panose="02000000000000000000" charset="-122"/>
                  <a:ea typeface="方正少儿_GBK" panose="02000000000000000000" charset="-122"/>
                  <a:hlinkClick r:id="rId6" action="ppaction://hlinksldjump"/>
                </a:rPr>
                <a:t>寻找积木</a:t>
              </a:r>
              <a:endParaRPr lang="zh-CN" altLang="en-US" dirty="0">
                <a:solidFill>
                  <a:schemeClr val="accent5">
                    <a:lumMod val="75000"/>
                  </a:schemeClr>
                </a:solidFill>
                <a:latin typeface="方正少儿_GBK" panose="02000000000000000000" charset="-122"/>
                <a:ea typeface="方正少儿_GBK" panose="02000000000000000000" charset="-122"/>
              </a:endParaRPr>
            </a:p>
          </p:txBody>
        </p:sp>
      </p:grpSp>
      <p:sp>
        <p:nvSpPr>
          <p:cNvPr id="7" name="文本框 6"/>
          <p:cNvSpPr txBox="1"/>
          <p:nvPr/>
        </p:nvSpPr>
        <p:spPr>
          <a:xfrm>
            <a:off x="428325" y="628417"/>
            <a:ext cx="89408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 smtClean="0">
                <a:solidFill>
                  <a:schemeClr val="accent5">
                    <a:lumMod val="75000"/>
                  </a:schemeClr>
                </a:solidFill>
                <a:latin typeface="方正少儿_GBK" panose="02000000000000000000" charset="-122"/>
                <a:ea typeface="方正少儿_GBK" panose="02000000000000000000" charset="-122"/>
              </a:rPr>
              <a:t>目录</a:t>
            </a:r>
            <a:endParaRPr lang="zh-CN" altLang="en-US" sz="2800" dirty="0">
              <a:solidFill>
                <a:schemeClr val="accent5">
                  <a:lumMod val="75000"/>
                </a:schemeClr>
              </a:solidFill>
              <a:latin typeface="方正少儿_GBK" panose="02000000000000000000" charset="-122"/>
              <a:ea typeface="方正少儿_GBK" panose="02000000000000000000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781050" y="133350"/>
            <a:ext cx="10042525" cy="5835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altLang="zh-CN" sz="32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                     Croco:Kit</a:t>
            </a:r>
            <a:r>
              <a:rPr lang="zh-CN" altLang="en-US" sz="32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基础实验视频教程</a:t>
            </a:r>
            <a:endParaRPr lang="zh-CN" altLang="en-US" sz="2800" u="sng" dirty="0">
              <a:latin typeface="icomoon" charset="0"/>
              <a:ea typeface="Yu Gothic UI Semibold" panose="020B0700000000000000" charset="-128"/>
            </a:endParaRPr>
          </a:p>
        </p:txBody>
      </p:sp>
      <p:sp>
        <p:nvSpPr>
          <p:cNvPr id="8" name="任意多边形 7"/>
          <p:cNvSpPr/>
          <p:nvPr/>
        </p:nvSpPr>
        <p:spPr>
          <a:xfrm>
            <a:off x="0" y="5761355"/>
            <a:ext cx="12192000" cy="1096645"/>
          </a:xfrm>
          <a:custGeom>
            <a:avLst/>
            <a:gdLst>
              <a:gd name="connsiteX0" fmla="*/ 10993060 w 12192000"/>
              <a:gd name="connsiteY0" fmla="*/ 0 h 1337515"/>
              <a:gd name="connsiteX1" fmla="*/ 12119884 w 12192000"/>
              <a:gd name="connsiteY1" fmla="*/ 344197 h 1337515"/>
              <a:gd name="connsiteX2" fmla="*/ 12192000 w 12192000"/>
              <a:gd name="connsiteY2" fmla="*/ 396792 h 1337515"/>
              <a:gd name="connsiteX3" fmla="*/ 12192000 w 12192000"/>
              <a:gd name="connsiteY3" fmla="*/ 1337515 h 1337515"/>
              <a:gd name="connsiteX4" fmla="*/ 6775368 w 12192000"/>
              <a:gd name="connsiteY4" fmla="*/ 1337515 h 1337515"/>
              <a:gd name="connsiteX5" fmla="*/ 6783200 w 12192000"/>
              <a:gd name="connsiteY5" fmla="*/ 1333742 h 1337515"/>
              <a:gd name="connsiteX6" fmla="*/ 7210941 w 12192000"/>
              <a:gd name="connsiteY6" fmla="*/ 1247385 h 1337515"/>
              <a:gd name="connsiteX7" fmla="*/ 7537720 w 12192000"/>
              <a:gd name="connsiteY7" fmla="*/ 1296790 h 1337515"/>
              <a:gd name="connsiteX8" fmla="*/ 7626370 w 12192000"/>
              <a:gd name="connsiteY8" fmla="*/ 1329236 h 1337515"/>
              <a:gd name="connsiteX9" fmla="*/ 7687424 w 12192000"/>
              <a:gd name="connsiteY9" fmla="*/ 1273746 h 1337515"/>
              <a:gd name="connsiteX10" fmla="*/ 8386426 w 12192000"/>
              <a:gd name="connsiteY10" fmla="*/ 1022811 h 1337515"/>
              <a:gd name="connsiteX11" fmla="*/ 8814167 w 12192000"/>
              <a:gd name="connsiteY11" fmla="*/ 1109168 h 1337515"/>
              <a:gd name="connsiteX12" fmla="*/ 8830204 w 12192000"/>
              <a:gd name="connsiteY12" fmla="*/ 1116894 h 1337515"/>
              <a:gd name="connsiteX13" fmla="*/ 8845482 w 12192000"/>
              <a:gd name="connsiteY13" fmla="*/ 1067677 h 1337515"/>
              <a:gd name="connsiteX14" fmla="*/ 9251972 w 12192000"/>
              <a:gd name="connsiteY14" fmla="*/ 798237 h 1337515"/>
              <a:gd name="connsiteX15" fmla="*/ 9340881 w 12192000"/>
              <a:gd name="connsiteY15" fmla="*/ 807200 h 1337515"/>
              <a:gd name="connsiteX16" fmla="*/ 9374830 w 12192000"/>
              <a:gd name="connsiteY16" fmla="*/ 817739 h 1337515"/>
              <a:gd name="connsiteX17" fmla="*/ 9437886 w 12192000"/>
              <a:gd name="connsiteY17" fmla="*/ 733416 h 1337515"/>
              <a:gd name="connsiteX18" fmla="*/ 10993060 w 12192000"/>
              <a:gd name="connsiteY18" fmla="*/ 0 h 1337515"/>
              <a:gd name="connsiteX19" fmla="*/ 1198940 w 12192000"/>
              <a:gd name="connsiteY19" fmla="*/ 0 h 1337515"/>
              <a:gd name="connsiteX20" fmla="*/ 2754114 w 12192000"/>
              <a:gd name="connsiteY20" fmla="*/ 733416 h 1337515"/>
              <a:gd name="connsiteX21" fmla="*/ 2817170 w 12192000"/>
              <a:gd name="connsiteY21" fmla="*/ 817739 h 1337515"/>
              <a:gd name="connsiteX22" fmla="*/ 2851119 w 12192000"/>
              <a:gd name="connsiteY22" fmla="*/ 807200 h 1337515"/>
              <a:gd name="connsiteX23" fmla="*/ 2940028 w 12192000"/>
              <a:gd name="connsiteY23" fmla="*/ 798237 h 1337515"/>
              <a:gd name="connsiteX24" fmla="*/ 3346518 w 12192000"/>
              <a:gd name="connsiteY24" fmla="*/ 1067677 h 1337515"/>
              <a:gd name="connsiteX25" fmla="*/ 3361796 w 12192000"/>
              <a:gd name="connsiteY25" fmla="*/ 1116894 h 1337515"/>
              <a:gd name="connsiteX26" fmla="*/ 3377833 w 12192000"/>
              <a:gd name="connsiteY26" fmla="*/ 1109168 h 1337515"/>
              <a:gd name="connsiteX27" fmla="*/ 3805574 w 12192000"/>
              <a:gd name="connsiteY27" fmla="*/ 1022811 h 1337515"/>
              <a:gd name="connsiteX28" fmla="*/ 4504578 w 12192000"/>
              <a:gd name="connsiteY28" fmla="*/ 1273746 h 1337515"/>
              <a:gd name="connsiteX29" fmla="*/ 4565630 w 12192000"/>
              <a:gd name="connsiteY29" fmla="*/ 1329236 h 1337515"/>
              <a:gd name="connsiteX30" fmla="*/ 4654282 w 12192000"/>
              <a:gd name="connsiteY30" fmla="*/ 1296790 h 1337515"/>
              <a:gd name="connsiteX31" fmla="*/ 4981061 w 12192000"/>
              <a:gd name="connsiteY31" fmla="*/ 1247385 h 1337515"/>
              <a:gd name="connsiteX32" fmla="*/ 5408801 w 12192000"/>
              <a:gd name="connsiteY32" fmla="*/ 1333742 h 1337515"/>
              <a:gd name="connsiteX33" fmla="*/ 5416634 w 12192000"/>
              <a:gd name="connsiteY33" fmla="*/ 1337515 h 1337515"/>
              <a:gd name="connsiteX34" fmla="*/ 0 w 12192000"/>
              <a:gd name="connsiteY34" fmla="*/ 1337515 h 1337515"/>
              <a:gd name="connsiteX35" fmla="*/ 0 w 12192000"/>
              <a:gd name="connsiteY35" fmla="*/ 396792 h 1337515"/>
              <a:gd name="connsiteX36" fmla="*/ 72117 w 12192000"/>
              <a:gd name="connsiteY36" fmla="*/ 344197 h 1337515"/>
              <a:gd name="connsiteX37" fmla="*/ 1198940 w 12192000"/>
              <a:gd name="connsiteY37" fmla="*/ 0 h 13375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12192000" h="1337515">
                <a:moveTo>
                  <a:pt x="10993060" y="0"/>
                </a:moveTo>
                <a:cubicBezTo>
                  <a:pt x="11410460" y="0"/>
                  <a:pt x="11798225" y="126889"/>
                  <a:pt x="12119884" y="344197"/>
                </a:cubicBezTo>
                <a:lnTo>
                  <a:pt x="12192000" y="396792"/>
                </a:lnTo>
                <a:lnTo>
                  <a:pt x="12192000" y="1337515"/>
                </a:lnTo>
                <a:lnTo>
                  <a:pt x="6775368" y="1337515"/>
                </a:lnTo>
                <a:lnTo>
                  <a:pt x="6783200" y="1333742"/>
                </a:lnTo>
                <a:cubicBezTo>
                  <a:pt x="6914670" y="1278135"/>
                  <a:pt x="7059215" y="1247385"/>
                  <a:pt x="7210941" y="1247385"/>
                </a:cubicBezTo>
                <a:cubicBezTo>
                  <a:pt x="7324735" y="1247385"/>
                  <a:pt x="7434490" y="1264682"/>
                  <a:pt x="7537720" y="1296790"/>
                </a:cubicBezTo>
                <a:lnTo>
                  <a:pt x="7626370" y="1329236"/>
                </a:lnTo>
                <a:lnTo>
                  <a:pt x="7687424" y="1273746"/>
                </a:lnTo>
                <a:cubicBezTo>
                  <a:pt x="7877379" y="1116982"/>
                  <a:pt x="8120905" y="1022811"/>
                  <a:pt x="8386426" y="1022811"/>
                </a:cubicBezTo>
                <a:cubicBezTo>
                  <a:pt x="8538152" y="1022811"/>
                  <a:pt x="8682696" y="1053561"/>
                  <a:pt x="8814167" y="1109168"/>
                </a:cubicBezTo>
                <a:lnTo>
                  <a:pt x="8830204" y="1116894"/>
                </a:lnTo>
                <a:lnTo>
                  <a:pt x="8845482" y="1067677"/>
                </a:lnTo>
                <a:cubicBezTo>
                  <a:pt x="8912454" y="909338"/>
                  <a:pt x="9069238" y="798237"/>
                  <a:pt x="9251972" y="798237"/>
                </a:cubicBezTo>
                <a:cubicBezTo>
                  <a:pt x="9282428" y="798237"/>
                  <a:pt x="9312162" y="801323"/>
                  <a:pt x="9340881" y="807200"/>
                </a:cubicBezTo>
                <a:lnTo>
                  <a:pt x="9374830" y="817739"/>
                </a:lnTo>
                <a:lnTo>
                  <a:pt x="9437886" y="733416"/>
                </a:lnTo>
                <a:cubicBezTo>
                  <a:pt x="9807538" y="285501"/>
                  <a:pt x="10366958" y="0"/>
                  <a:pt x="10993060" y="0"/>
                </a:cubicBezTo>
                <a:close/>
                <a:moveTo>
                  <a:pt x="1198940" y="0"/>
                </a:moveTo>
                <a:cubicBezTo>
                  <a:pt x="1825044" y="0"/>
                  <a:pt x="2384462" y="285501"/>
                  <a:pt x="2754114" y="733416"/>
                </a:cubicBezTo>
                <a:lnTo>
                  <a:pt x="2817170" y="817739"/>
                </a:lnTo>
                <a:lnTo>
                  <a:pt x="2851119" y="807200"/>
                </a:lnTo>
                <a:cubicBezTo>
                  <a:pt x="2879838" y="801323"/>
                  <a:pt x="2909572" y="798237"/>
                  <a:pt x="2940028" y="798237"/>
                </a:cubicBezTo>
                <a:cubicBezTo>
                  <a:pt x="3122762" y="798237"/>
                  <a:pt x="3279546" y="909338"/>
                  <a:pt x="3346518" y="1067677"/>
                </a:cubicBezTo>
                <a:lnTo>
                  <a:pt x="3361796" y="1116894"/>
                </a:lnTo>
                <a:lnTo>
                  <a:pt x="3377833" y="1109168"/>
                </a:lnTo>
                <a:cubicBezTo>
                  <a:pt x="3509304" y="1053561"/>
                  <a:pt x="3653848" y="1022811"/>
                  <a:pt x="3805574" y="1022811"/>
                </a:cubicBezTo>
                <a:cubicBezTo>
                  <a:pt x="4071095" y="1022811"/>
                  <a:pt x="4314623" y="1116982"/>
                  <a:pt x="4504578" y="1273746"/>
                </a:cubicBezTo>
                <a:lnTo>
                  <a:pt x="4565630" y="1329236"/>
                </a:lnTo>
                <a:lnTo>
                  <a:pt x="4654282" y="1296790"/>
                </a:lnTo>
                <a:cubicBezTo>
                  <a:pt x="4757511" y="1264682"/>
                  <a:pt x="4867265" y="1247385"/>
                  <a:pt x="4981061" y="1247385"/>
                </a:cubicBezTo>
                <a:cubicBezTo>
                  <a:pt x="5132787" y="1247385"/>
                  <a:pt x="5277331" y="1278135"/>
                  <a:pt x="5408801" y="1333742"/>
                </a:cubicBezTo>
                <a:lnTo>
                  <a:pt x="5416634" y="1337515"/>
                </a:lnTo>
                <a:lnTo>
                  <a:pt x="0" y="1337515"/>
                </a:lnTo>
                <a:lnTo>
                  <a:pt x="0" y="396792"/>
                </a:lnTo>
                <a:lnTo>
                  <a:pt x="72117" y="344197"/>
                </a:lnTo>
                <a:cubicBezTo>
                  <a:pt x="393775" y="126889"/>
                  <a:pt x="781540" y="0"/>
                  <a:pt x="119894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 </a:t>
            </a:r>
            <a:r>
              <a:rPr lang="zh-CN" altLang="en-US" sz="28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亚博</a:t>
            </a:r>
            <a:r>
              <a:rPr lang="zh-CN" altLang="en-US" sz="28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智能     </a:t>
            </a:r>
            <a:r>
              <a:rPr lang="en-US" altLang="zh-CN" sz="28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Croco:Kit</a:t>
            </a:r>
            <a:r>
              <a:rPr lang="zh-CN" altLang="en-US" sz="28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视</a:t>
            </a:r>
            <a:r>
              <a:rPr lang="zh-CN" altLang="en-US" sz="28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频教程</a:t>
            </a:r>
            <a:endParaRPr lang="zh-CN" altLang="en-US" sz="2800" dirty="0"/>
          </a:p>
        </p:txBody>
      </p:sp>
      <p:sp>
        <p:nvSpPr>
          <p:cNvPr id="6" name="文本框 5"/>
          <p:cNvSpPr txBox="1"/>
          <p:nvPr/>
        </p:nvSpPr>
        <p:spPr>
          <a:xfrm>
            <a:off x="9611081" y="2473882"/>
            <a:ext cx="774065" cy="3683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方正少儿_GBK" panose="02000000000000000000" charset="-122"/>
                <a:ea typeface="方正少儿_GBK" panose="02000000000000000000" charset="-122"/>
              </a:rPr>
              <a:t>Part 5</a:t>
            </a:r>
            <a:endParaRPr lang="zh-CN" altLang="en-US" dirty="0">
              <a:latin typeface="方正少儿_GBK" panose="02000000000000000000" charset="-122"/>
              <a:ea typeface="方正少儿_GBK" panose="02000000000000000000" charset="-122"/>
            </a:endParaRPr>
          </a:p>
        </p:txBody>
      </p:sp>
      <p:sp>
        <p:nvSpPr>
          <p:cNvPr id="11" name="文本框 10">
            <a:hlinkClick r:id="rId7" action="ppaction://hlinksldjump"/>
          </p:cNvPr>
          <p:cNvSpPr txBox="1"/>
          <p:nvPr/>
        </p:nvSpPr>
        <p:spPr>
          <a:xfrm>
            <a:off x="9534597" y="2951589"/>
            <a:ext cx="109728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chemeClr val="accent5">
                    <a:lumMod val="75000"/>
                  </a:schemeClr>
                </a:solidFill>
                <a:latin typeface="方正少儿_GBK" panose="02000000000000000000" charset="-122"/>
                <a:ea typeface="方正少儿_GBK" panose="02000000000000000000" charset="-122"/>
                <a:hlinkClick r:id="rId7" action="ppaction://hlinksldjump"/>
              </a:rPr>
              <a:t>组合积木</a:t>
            </a:r>
            <a:endParaRPr lang="zh-CN" altLang="en-US" dirty="0">
              <a:solidFill>
                <a:schemeClr val="accent5">
                  <a:lumMod val="75000"/>
                </a:schemeClr>
              </a:solidFill>
              <a:latin typeface="方正少儿_GBK" panose="02000000000000000000" charset="-122"/>
              <a:ea typeface="方正少儿_GBK" panose="02000000000000000000" charset="-122"/>
            </a:endParaRPr>
          </a:p>
        </p:txBody>
      </p:sp>
      <p:pic>
        <p:nvPicPr>
          <p:cNvPr id="12" name="图片 11" descr="logo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1322705" y="69215"/>
            <a:ext cx="1148080" cy="71183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000">
        <p:blinds/>
      </p:transition>
    </mc:Choice>
    <mc:Fallback>
      <p:transition spd="slow">
        <p:blinds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组合 21"/>
          <p:cNvGrpSpPr/>
          <p:nvPr/>
        </p:nvGrpSpPr>
        <p:grpSpPr>
          <a:xfrm>
            <a:off x="1736266" y="3196784"/>
            <a:ext cx="724486" cy="372379"/>
            <a:chOff x="560275" y="3576314"/>
            <a:chExt cx="1198188" cy="615858"/>
          </a:xfrm>
        </p:grpSpPr>
        <p:sp>
          <p:nvSpPr>
            <p:cNvPr id="33" name="直角三角形 32"/>
            <p:cNvSpPr/>
            <p:nvPr/>
          </p:nvSpPr>
          <p:spPr>
            <a:xfrm rot="16200000">
              <a:off x="1011658" y="3444456"/>
              <a:ext cx="295422" cy="1198188"/>
            </a:xfrm>
            <a:custGeom>
              <a:avLst/>
              <a:gdLst>
                <a:gd name="connsiteX0" fmla="*/ 0 w 379828"/>
                <a:gd name="connsiteY0" fmla="*/ 1378634 h 1378634"/>
                <a:gd name="connsiteX1" fmla="*/ 0 w 379828"/>
                <a:gd name="connsiteY1" fmla="*/ 0 h 1378634"/>
                <a:gd name="connsiteX2" fmla="*/ 379828 w 379828"/>
                <a:gd name="connsiteY2" fmla="*/ 1378634 h 1378634"/>
                <a:gd name="connsiteX3" fmla="*/ 0 w 379828"/>
                <a:gd name="connsiteY3" fmla="*/ 1378634 h 1378634"/>
                <a:gd name="connsiteX0-1" fmla="*/ 0 w 379828"/>
                <a:gd name="connsiteY0-2" fmla="*/ 1378634 h 1772529"/>
                <a:gd name="connsiteX1-3" fmla="*/ 0 w 379828"/>
                <a:gd name="connsiteY1-4" fmla="*/ 0 h 1772529"/>
                <a:gd name="connsiteX2-5" fmla="*/ 379828 w 379828"/>
                <a:gd name="connsiteY2-6" fmla="*/ 1772529 h 1772529"/>
                <a:gd name="connsiteX3-7" fmla="*/ 0 w 379828"/>
                <a:gd name="connsiteY3-8" fmla="*/ 1378634 h 1772529"/>
                <a:gd name="connsiteX0-9" fmla="*/ 0 w 295422"/>
                <a:gd name="connsiteY0-10" fmla="*/ 1378634 h 1631855"/>
                <a:gd name="connsiteX1-11" fmla="*/ 0 w 295422"/>
                <a:gd name="connsiteY1-12" fmla="*/ 0 h 1631855"/>
                <a:gd name="connsiteX2-13" fmla="*/ 295422 w 295422"/>
                <a:gd name="connsiteY2-14" fmla="*/ 1631855 h 1631855"/>
                <a:gd name="connsiteX3-15" fmla="*/ 0 w 295422"/>
                <a:gd name="connsiteY3-16" fmla="*/ 1378634 h 1631855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</a:cxnLst>
              <a:rect l="l" t="t" r="r" b="b"/>
              <a:pathLst>
                <a:path w="295422" h="1631855">
                  <a:moveTo>
                    <a:pt x="0" y="1378634"/>
                  </a:moveTo>
                  <a:lnTo>
                    <a:pt x="0" y="0"/>
                  </a:lnTo>
                  <a:lnTo>
                    <a:pt x="295422" y="1631855"/>
                  </a:lnTo>
                  <a:lnTo>
                    <a:pt x="0" y="137863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直角三角形 20"/>
            <p:cNvSpPr/>
            <p:nvPr/>
          </p:nvSpPr>
          <p:spPr>
            <a:xfrm>
              <a:off x="890708" y="3576314"/>
              <a:ext cx="675249" cy="615858"/>
            </a:xfrm>
            <a:custGeom>
              <a:avLst/>
              <a:gdLst>
                <a:gd name="connsiteX0" fmla="*/ 0 w 379828"/>
                <a:gd name="connsiteY0" fmla="*/ 1378634 h 1378634"/>
                <a:gd name="connsiteX1" fmla="*/ 0 w 379828"/>
                <a:gd name="connsiteY1" fmla="*/ 0 h 1378634"/>
                <a:gd name="connsiteX2" fmla="*/ 379828 w 379828"/>
                <a:gd name="connsiteY2" fmla="*/ 1378634 h 1378634"/>
                <a:gd name="connsiteX3" fmla="*/ 0 w 379828"/>
                <a:gd name="connsiteY3" fmla="*/ 1378634 h 1378634"/>
                <a:gd name="connsiteX0-1" fmla="*/ 295421 w 675249"/>
                <a:gd name="connsiteY0-2" fmla="*/ 1209822 h 1209822"/>
                <a:gd name="connsiteX1-3" fmla="*/ 0 w 675249"/>
                <a:gd name="connsiteY1-4" fmla="*/ 0 h 1209822"/>
                <a:gd name="connsiteX2-5" fmla="*/ 675249 w 675249"/>
                <a:gd name="connsiteY2-6" fmla="*/ 1209822 h 1209822"/>
                <a:gd name="connsiteX3-7" fmla="*/ 295421 w 675249"/>
                <a:gd name="connsiteY3-8" fmla="*/ 1209822 h 120982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</a:cxnLst>
              <a:rect l="l" t="t" r="r" b="b"/>
              <a:pathLst>
                <a:path w="675249" h="1209822">
                  <a:moveTo>
                    <a:pt x="295421" y="1209822"/>
                  </a:moveTo>
                  <a:lnTo>
                    <a:pt x="0" y="0"/>
                  </a:lnTo>
                  <a:lnTo>
                    <a:pt x="675249" y="1209822"/>
                  </a:lnTo>
                  <a:lnTo>
                    <a:pt x="295421" y="120982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7" name="文本框 6"/>
          <p:cNvSpPr txBox="1"/>
          <p:nvPr/>
        </p:nvSpPr>
        <p:spPr>
          <a:xfrm>
            <a:off x="638251" y="688905"/>
            <a:ext cx="111887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 smtClean="0">
                <a:solidFill>
                  <a:schemeClr val="accent5">
                    <a:lumMod val="75000"/>
                  </a:schemeClr>
                </a:solidFill>
                <a:latin typeface="方正少儿_GBK" panose="02000000000000000000" charset="-122"/>
                <a:ea typeface="方正少儿_GBK" panose="02000000000000000000" charset="-122"/>
              </a:rPr>
              <a:t>Part 1</a:t>
            </a:r>
          </a:p>
        </p:txBody>
      </p:sp>
      <p:sp>
        <p:nvSpPr>
          <p:cNvPr id="15" name="文本框 14"/>
          <p:cNvSpPr txBox="1"/>
          <p:nvPr/>
        </p:nvSpPr>
        <p:spPr>
          <a:xfrm>
            <a:off x="75565" y="45085"/>
            <a:ext cx="10042525" cy="5835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altLang="zh-CN" sz="3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lang="en-US" altLang="zh-CN" sz="32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                             Croco:Kit</a:t>
            </a:r>
            <a:r>
              <a:rPr lang="zh-CN" altLang="en-US" sz="32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基础实验视频教程</a:t>
            </a:r>
            <a:endParaRPr lang="zh-CN" altLang="en-US" sz="2800" u="sng" dirty="0">
              <a:latin typeface="icomoon" charset="0"/>
              <a:ea typeface="Yu Gothic UI Semibold" panose="020B0700000000000000" charset="-128"/>
            </a:endParaRPr>
          </a:p>
        </p:txBody>
      </p:sp>
      <p:sp>
        <p:nvSpPr>
          <p:cNvPr id="16" name="任意多边形 15"/>
          <p:cNvSpPr/>
          <p:nvPr/>
        </p:nvSpPr>
        <p:spPr>
          <a:xfrm>
            <a:off x="0" y="5854700"/>
            <a:ext cx="12192000" cy="1003300"/>
          </a:xfrm>
          <a:custGeom>
            <a:avLst/>
            <a:gdLst>
              <a:gd name="connsiteX0" fmla="*/ 10993060 w 12192000"/>
              <a:gd name="connsiteY0" fmla="*/ 0 h 1337515"/>
              <a:gd name="connsiteX1" fmla="*/ 12119884 w 12192000"/>
              <a:gd name="connsiteY1" fmla="*/ 344197 h 1337515"/>
              <a:gd name="connsiteX2" fmla="*/ 12192000 w 12192000"/>
              <a:gd name="connsiteY2" fmla="*/ 396792 h 1337515"/>
              <a:gd name="connsiteX3" fmla="*/ 12192000 w 12192000"/>
              <a:gd name="connsiteY3" fmla="*/ 1337515 h 1337515"/>
              <a:gd name="connsiteX4" fmla="*/ 6775368 w 12192000"/>
              <a:gd name="connsiteY4" fmla="*/ 1337515 h 1337515"/>
              <a:gd name="connsiteX5" fmla="*/ 6783200 w 12192000"/>
              <a:gd name="connsiteY5" fmla="*/ 1333742 h 1337515"/>
              <a:gd name="connsiteX6" fmla="*/ 7210941 w 12192000"/>
              <a:gd name="connsiteY6" fmla="*/ 1247385 h 1337515"/>
              <a:gd name="connsiteX7" fmla="*/ 7537720 w 12192000"/>
              <a:gd name="connsiteY7" fmla="*/ 1296790 h 1337515"/>
              <a:gd name="connsiteX8" fmla="*/ 7626370 w 12192000"/>
              <a:gd name="connsiteY8" fmla="*/ 1329236 h 1337515"/>
              <a:gd name="connsiteX9" fmla="*/ 7687424 w 12192000"/>
              <a:gd name="connsiteY9" fmla="*/ 1273746 h 1337515"/>
              <a:gd name="connsiteX10" fmla="*/ 8386426 w 12192000"/>
              <a:gd name="connsiteY10" fmla="*/ 1022811 h 1337515"/>
              <a:gd name="connsiteX11" fmla="*/ 8814167 w 12192000"/>
              <a:gd name="connsiteY11" fmla="*/ 1109168 h 1337515"/>
              <a:gd name="connsiteX12" fmla="*/ 8830204 w 12192000"/>
              <a:gd name="connsiteY12" fmla="*/ 1116894 h 1337515"/>
              <a:gd name="connsiteX13" fmla="*/ 8845482 w 12192000"/>
              <a:gd name="connsiteY13" fmla="*/ 1067677 h 1337515"/>
              <a:gd name="connsiteX14" fmla="*/ 9251972 w 12192000"/>
              <a:gd name="connsiteY14" fmla="*/ 798237 h 1337515"/>
              <a:gd name="connsiteX15" fmla="*/ 9340881 w 12192000"/>
              <a:gd name="connsiteY15" fmla="*/ 807200 h 1337515"/>
              <a:gd name="connsiteX16" fmla="*/ 9374830 w 12192000"/>
              <a:gd name="connsiteY16" fmla="*/ 817739 h 1337515"/>
              <a:gd name="connsiteX17" fmla="*/ 9437886 w 12192000"/>
              <a:gd name="connsiteY17" fmla="*/ 733416 h 1337515"/>
              <a:gd name="connsiteX18" fmla="*/ 10993060 w 12192000"/>
              <a:gd name="connsiteY18" fmla="*/ 0 h 1337515"/>
              <a:gd name="connsiteX19" fmla="*/ 1198940 w 12192000"/>
              <a:gd name="connsiteY19" fmla="*/ 0 h 1337515"/>
              <a:gd name="connsiteX20" fmla="*/ 2754114 w 12192000"/>
              <a:gd name="connsiteY20" fmla="*/ 733416 h 1337515"/>
              <a:gd name="connsiteX21" fmla="*/ 2817170 w 12192000"/>
              <a:gd name="connsiteY21" fmla="*/ 817739 h 1337515"/>
              <a:gd name="connsiteX22" fmla="*/ 2851119 w 12192000"/>
              <a:gd name="connsiteY22" fmla="*/ 807200 h 1337515"/>
              <a:gd name="connsiteX23" fmla="*/ 2940028 w 12192000"/>
              <a:gd name="connsiteY23" fmla="*/ 798237 h 1337515"/>
              <a:gd name="connsiteX24" fmla="*/ 3346518 w 12192000"/>
              <a:gd name="connsiteY24" fmla="*/ 1067677 h 1337515"/>
              <a:gd name="connsiteX25" fmla="*/ 3361796 w 12192000"/>
              <a:gd name="connsiteY25" fmla="*/ 1116894 h 1337515"/>
              <a:gd name="connsiteX26" fmla="*/ 3377833 w 12192000"/>
              <a:gd name="connsiteY26" fmla="*/ 1109168 h 1337515"/>
              <a:gd name="connsiteX27" fmla="*/ 3805574 w 12192000"/>
              <a:gd name="connsiteY27" fmla="*/ 1022811 h 1337515"/>
              <a:gd name="connsiteX28" fmla="*/ 4504578 w 12192000"/>
              <a:gd name="connsiteY28" fmla="*/ 1273746 h 1337515"/>
              <a:gd name="connsiteX29" fmla="*/ 4565630 w 12192000"/>
              <a:gd name="connsiteY29" fmla="*/ 1329236 h 1337515"/>
              <a:gd name="connsiteX30" fmla="*/ 4654282 w 12192000"/>
              <a:gd name="connsiteY30" fmla="*/ 1296790 h 1337515"/>
              <a:gd name="connsiteX31" fmla="*/ 4981061 w 12192000"/>
              <a:gd name="connsiteY31" fmla="*/ 1247385 h 1337515"/>
              <a:gd name="connsiteX32" fmla="*/ 5408801 w 12192000"/>
              <a:gd name="connsiteY32" fmla="*/ 1333742 h 1337515"/>
              <a:gd name="connsiteX33" fmla="*/ 5416634 w 12192000"/>
              <a:gd name="connsiteY33" fmla="*/ 1337515 h 1337515"/>
              <a:gd name="connsiteX34" fmla="*/ 0 w 12192000"/>
              <a:gd name="connsiteY34" fmla="*/ 1337515 h 1337515"/>
              <a:gd name="connsiteX35" fmla="*/ 0 w 12192000"/>
              <a:gd name="connsiteY35" fmla="*/ 396792 h 1337515"/>
              <a:gd name="connsiteX36" fmla="*/ 72117 w 12192000"/>
              <a:gd name="connsiteY36" fmla="*/ 344197 h 1337515"/>
              <a:gd name="connsiteX37" fmla="*/ 1198940 w 12192000"/>
              <a:gd name="connsiteY37" fmla="*/ 0 h 13375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12192000" h="1337515">
                <a:moveTo>
                  <a:pt x="10993060" y="0"/>
                </a:moveTo>
                <a:cubicBezTo>
                  <a:pt x="11410460" y="0"/>
                  <a:pt x="11798225" y="126889"/>
                  <a:pt x="12119884" y="344197"/>
                </a:cubicBezTo>
                <a:lnTo>
                  <a:pt x="12192000" y="396792"/>
                </a:lnTo>
                <a:lnTo>
                  <a:pt x="12192000" y="1337515"/>
                </a:lnTo>
                <a:lnTo>
                  <a:pt x="6775368" y="1337515"/>
                </a:lnTo>
                <a:lnTo>
                  <a:pt x="6783200" y="1333742"/>
                </a:lnTo>
                <a:cubicBezTo>
                  <a:pt x="6914670" y="1278135"/>
                  <a:pt x="7059215" y="1247385"/>
                  <a:pt x="7210941" y="1247385"/>
                </a:cubicBezTo>
                <a:cubicBezTo>
                  <a:pt x="7324735" y="1247385"/>
                  <a:pt x="7434490" y="1264682"/>
                  <a:pt x="7537720" y="1296790"/>
                </a:cubicBezTo>
                <a:lnTo>
                  <a:pt x="7626370" y="1329236"/>
                </a:lnTo>
                <a:lnTo>
                  <a:pt x="7687424" y="1273746"/>
                </a:lnTo>
                <a:cubicBezTo>
                  <a:pt x="7877379" y="1116982"/>
                  <a:pt x="8120905" y="1022811"/>
                  <a:pt x="8386426" y="1022811"/>
                </a:cubicBezTo>
                <a:cubicBezTo>
                  <a:pt x="8538152" y="1022811"/>
                  <a:pt x="8682696" y="1053561"/>
                  <a:pt x="8814167" y="1109168"/>
                </a:cubicBezTo>
                <a:lnTo>
                  <a:pt x="8830204" y="1116894"/>
                </a:lnTo>
                <a:lnTo>
                  <a:pt x="8845482" y="1067677"/>
                </a:lnTo>
                <a:cubicBezTo>
                  <a:pt x="8912454" y="909338"/>
                  <a:pt x="9069238" y="798237"/>
                  <a:pt x="9251972" y="798237"/>
                </a:cubicBezTo>
                <a:cubicBezTo>
                  <a:pt x="9282428" y="798237"/>
                  <a:pt x="9312162" y="801323"/>
                  <a:pt x="9340881" y="807200"/>
                </a:cubicBezTo>
                <a:lnTo>
                  <a:pt x="9374830" y="817739"/>
                </a:lnTo>
                <a:lnTo>
                  <a:pt x="9437886" y="733416"/>
                </a:lnTo>
                <a:cubicBezTo>
                  <a:pt x="9807538" y="285501"/>
                  <a:pt x="10366958" y="0"/>
                  <a:pt x="10993060" y="0"/>
                </a:cubicBezTo>
                <a:close/>
                <a:moveTo>
                  <a:pt x="1198940" y="0"/>
                </a:moveTo>
                <a:cubicBezTo>
                  <a:pt x="1825044" y="0"/>
                  <a:pt x="2384462" y="285501"/>
                  <a:pt x="2754114" y="733416"/>
                </a:cubicBezTo>
                <a:lnTo>
                  <a:pt x="2817170" y="817739"/>
                </a:lnTo>
                <a:lnTo>
                  <a:pt x="2851119" y="807200"/>
                </a:lnTo>
                <a:cubicBezTo>
                  <a:pt x="2879838" y="801323"/>
                  <a:pt x="2909572" y="798237"/>
                  <a:pt x="2940028" y="798237"/>
                </a:cubicBezTo>
                <a:cubicBezTo>
                  <a:pt x="3122762" y="798237"/>
                  <a:pt x="3279546" y="909338"/>
                  <a:pt x="3346518" y="1067677"/>
                </a:cubicBezTo>
                <a:lnTo>
                  <a:pt x="3361796" y="1116894"/>
                </a:lnTo>
                <a:lnTo>
                  <a:pt x="3377833" y="1109168"/>
                </a:lnTo>
                <a:cubicBezTo>
                  <a:pt x="3509304" y="1053561"/>
                  <a:pt x="3653848" y="1022811"/>
                  <a:pt x="3805574" y="1022811"/>
                </a:cubicBezTo>
                <a:cubicBezTo>
                  <a:pt x="4071095" y="1022811"/>
                  <a:pt x="4314623" y="1116982"/>
                  <a:pt x="4504578" y="1273746"/>
                </a:cubicBezTo>
                <a:lnTo>
                  <a:pt x="4565630" y="1329236"/>
                </a:lnTo>
                <a:lnTo>
                  <a:pt x="4654282" y="1296790"/>
                </a:lnTo>
                <a:cubicBezTo>
                  <a:pt x="4757511" y="1264682"/>
                  <a:pt x="4867265" y="1247385"/>
                  <a:pt x="4981061" y="1247385"/>
                </a:cubicBezTo>
                <a:cubicBezTo>
                  <a:pt x="5132787" y="1247385"/>
                  <a:pt x="5277331" y="1278135"/>
                  <a:pt x="5408801" y="1333742"/>
                </a:cubicBezTo>
                <a:lnTo>
                  <a:pt x="5416634" y="1337515"/>
                </a:lnTo>
                <a:lnTo>
                  <a:pt x="0" y="1337515"/>
                </a:lnTo>
                <a:lnTo>
                  <a:pt x="0" y="396792"/>
                </a:lnTo>
                <a:lnTo>
                  <a:pt x="72117" y="344197"/>
                </a:lnTo>
                <a:cubicBezTo>
                  <a:pt x="393775" y="126889"/>
                  <a:pt x="781540" y="0"/>
                  <a:pt x="119894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 </a:t>
            </a:r>
            <a:r>
              <a:rPr lang="zh-CN" altLang="en-US" sz="28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亚博</a:t>
            </a:r>
            <a:r>
              <a:rPr lang="zh-CN" altLang="en-US" sz="28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智能     </a:t>
            </a:r>
            <a:r>
              <a:rPr lang="en-US" altLang="zh-CN" sz="28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Croco:Kit</a:t>
            </a:r>
            <a:r>
              <a:rPr lang="zh-CN" altLang="en-US" sz="28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视频教</a:t>
            </a:r>
            <a:r>
              <a:rPr lang="zh-CN" altLang="en-US" sz="28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程</a:t>
            </a:r>
            <a:endParaRPr lang="zh-CN" altLang="en-US" sz="2800" dirty="0"/>
          </a:p>
        </p:txBody>
      </p:sp>
      <p:sp>
        <p:nvSpPr>
          <p:cNvPr id="2" name="文本框 1"/>
          <p:cNvSpPr txBox="1"/>
          <p:nvPr/>
        </p:nvSpPr>
        <p:spPr>
          <a:xfrm>
            <a:off x="3407410" y="4949825"/>
            <a:ext cx="6943090" cy="64633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altLang="zh-CN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 Light" panose="020B0502040204020203" charset="-122"/>
                <a:ea typeface="微软雅黑 Light" panose="020B0502040204020203" charset="-122"/>
              </a:rPr>
              <a:t>       </a:t>
            </a:r>
            <a:r>
              <a:rPr lang="zh-CN" altLang="en-US" b="1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宋体" pitchFamily="2" charset="-122"/>
                <a:ea typeface="宋体" pitchFamily="2" charset="-122"/>
              </a:rPr>
              <a:t>大家下载好程序以后</a:t>
            </a:r>
            <a:r>
              <a:rPr lang="zh-CN" altLang="en-US" b="1" dirty="0" smtClean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宋体" pitchFamily="2" charset="-122"/>
                <a:ea typeface="宋体" pitchFamily="2" charset="-122"/>
              </a:rPr>
              <a:t>，可以看到</a:t>
            </a:r>
            <a:r>
              <a:rPr lang="en-US" altLang="zh-CN" b="1" dirty="0" err="1" smtClean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宋体" pitchFamily="2" charset="-122"/>
                <a:ea typeface="宋体" pitchFamily="2" charset="-122"/>
              </a:rPr>
              <a:t>microbit</a:t>
            </a:r>
            <a:r>
              <a:rPr lang="zh-CN" altLang="en-US" b="1" dirty="0" smtClean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宋体" pitchFamily="2" charset="-122"/>
                <a:ea typeface="宋体" pitchFamily="2" charset="-122"/>
              </a:rPr>
              <a:t>的</a:t>
            </a:r>
            <a:r>
              <a:rPr lang="en-US" altLang="zh-CN" b="1" dirty="0" smtClean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宋体" pitchFamily="2" charset="-122"/>
                <a:ea typeface="宋体" pitchFamily="2" charset="-122"/>
              </a:rPr>
              <a:t>LED</a:t>
            </a:r>
            <a:r>
              <a:rPr lang="zh-CN" altLang="en-US" b="1" dirty="0" smtClean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宋体" pitchFamily="2" charset="-122"/>
                <a:ea typeface="宋体" pitchFamily="2" charset="-122"/>
              </a:rPr>
              <a:t>点阵上提示一次‘</a:t>
            </a:r>
            <a:r>
              <a:rPr lang="en-US" altLang="zh-CN" b="1" dirty="0" smtClean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宋体" pitchFamily="2" charset="-122"/>
                <a:ea typeface="宋体" pitchFamily="2" charset="-122"/>
              </a:rPr>
              <a:t>HELLO!</a:t>
            </a:r>
            <a:r>
              <a:rPr lang="zh-CN" altLang="en-US" b="1" dirty="0" smtClean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宋体" pitchFamily="2" charset="-122"/>
                <a:ea typeface="宋体" pitchFamily="2" charset="-122"/>
              </a:rPr>
              <a:t>’字样，当转动旋钮，可以看到红灯亮度变化。</a:t>
            </a:r>
            <a:endParaRPr lang="zh-CN" altLang="en-US" b="1" dirty="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宋体" pitchFamily="2" charset="-122"/>
              <a:ea typeface="宋体" pitchFamily="2" charset="-122"/>
            </a:endParaRPr>
          </a:p>
        </p:txBody>
      </p:sp>
      <p:grpSp>
        <p:nvGrpSpPr>
          <p:cNvPr id="25" name="组合 24"/>
          <p:cNvGrpSpPr/>
          <p:nvPr/>
        </p:nvGrpSpPr>
        <p:grpSpPr>
          <a:xfrm>
            <a:off x="778448" y="1924912"/>
            <a:ext cx="2079101" cy="1272213"/>
            <a:chOff x="5213810" y="4721826"/>
            <a:chExt cx="2079101" cy="1272213"/>
          </a:xfrm>
        </p:grpSpPr>
        <p:sp>
          <p:nvSpPr>
            <p:cNvPr id="26" name="任意多边形 25"/>
            <p:cNvSpPr/>
            <p:nvPr/>
          </p:nvSpPr>
          <p:spPr>
            <a:xfrm>
              <a:off x="5213810" y="4721826"/>
              <a:ext cx="2079101" cy="1272213"/>
            </a:xfrm>
            <a:custGeom>
              <a:avLst/>
              <a:gdLst>
                <a:gd name="connsiteX0" fmla="*/ 1610751 w 2954216"/>
                <a:gd name="connsiteY0" fmla="*/ 0 h 1807700"/>
                <a:gd name="connsiteX1" fmla="*/ 2504050 w 2954216"/>
                <a:gd name="connsiteY1" fmla="*/ 893299 h 1807700"/>
                <a:gd name="connsiteX2" fmla="*/ 2504050 w 2954216"/>
                <a:gd name="connsiteY2" fmla="*/ 893300 h 1807700"/>
                <a:gd name="connsiteX3" fmla="*/ 2534525 w 2954216"/>
                <a:gd name="connsiteY3" fmla="*/ 893300 h 1807700"/>
                <a:gd name="connsiteX4" fmla="*/ 2954216 w 2954216"/>
                <a:gd name="connsiteY4" fmla="*/ 1312991 h 1807700"/>
                <a:gd name="connsiteX5" fmla="*/ 2954216 w 2954216"/>
                <a:gd name="connsiteY5" fmla="*/ 1388009 h 1807700"/>
                <a:gd name="connsiteX6" fmla="*/ 2534525 w 2954216"/>
                <a:gd name="connsiteY6" fmla="*/ 1807700 h 1807700"/>
                <a:gd name="connsiteX7" fmla="*/ 419691 w 2954216"/>
                <a:gd name="connsiteY7" fmla="*/ 1807700 h 1807700"/>
                <a:gd name="connsiteX8" fmla="*/ 0 w 2954216"/>
                <a:gd name="connsiteY8" fmla="*/ 1388009 h 1807700"/>
                <a:gd name="connsiteX9" fmla="*/ 0 w 2954216"/>
                <a:gd name="connsiteY9" fmla="*/ 1312991 h 1807700"/>
                <a:gd name="connsiteX10" fmla="*/ 335109 w 2954216"/>
                <a:gd name="connsiteY10" fmla="*/ 901827 h 1807700"/>
                <a:gd name="connsiteX11" fmla="*/ 339261 w 2954216"/>
                <a:gd name="connsiteY11" fmla="*/ 901408 h 1807700"/>
                <a:gd name="connsiteX12" fmla="*/ 337624 w 2954216"/>
                <a:gd name="connsiteY12" fmla="*/ 893300 h 1807700"/>
                <a:gd name="connsiteX13" fmla="*/ 604911 w 2954216"/>
                <a:gd name="connsiteY13" fmla="*/ 626013 h 1807700"/>
                <a:gd name="connsiteX14" fmla="*/ 708952 w 2954216"/>
                <a:gd name="connsiteY14" fmla="*/ 647018 h 1807700"/>
                <a:gd name="connsiteX15" fmla="*/ 749358 w 2954216"/>
                <a:gd name="connsiteY15" fmla="*/ 668950 h 1807700"/>
                <a:gd name="connsiteX16" fmla="*/ 787652 w 2954216"/>
                <a:gd name="connsiteY16" fmla="*/ 545587 h 1807700"/>
                <a:gd name="connsiteX17" fmla="*/ 1610751 w 2954216"/>
                <a:gd name="connsiteY17" fmla="*/ 0 h 1807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54216" h="1807700">
                  <a:moveTo>
                    <a:pt x="1610751" y="0"/>
                  </a:moveTo>
                  <a:cubicBezTo>
                    <a:pt x="2104106" y="0"/>
                    <a:pt x="2504050" y="399944"/>
                    <a:pt x="2504050" y="893299"/>
                  </a:cubicBezTo>
                  <a:lnTo>
                    <a:pt x="2504050" y="893300"/>
                  </a:lnTo>
                  <a:lnTo>
                    <a:pt x="2534525" y="893300"/>
                  </a:lnTo>
                  <a:cubicBezTo>
                    <a:pt x="2766314" y="893300"/>
                    <a:pt x="2954216" y="1081202"/>
                    <a:pt x="2954216" y="1312991"/>
                  </a:cubicBezTo>
                  <a:lnTo>
                    <a:pt x="2954216" y="1388009"/>
                  </a:lnTo>
                  <a:cubicBezTo>
                    <a:pt x="2954216" y="1619798"/>
                    <a:pt x="2766314" y="1807700"/>
                    <a:pt x="2534525" y="1807700"/>
                  </a:cubicBezTo>
                  <a:lnTo>
                    <a:pt x="419691" y="1807700"/>
                  </a:lnTo>
                  <a:cubicBezTo>
                    <a:pt x="187902" y="1807700"/>
                    <a:pt x="0" y="1619798"/>
                    <a:pt x="0" y="1388009"/>
                  </a:cubicBezTo>
                  <a:lnTo>
                    <a:pt x="0" y="1312991"/>
                  </a:lnTo>
                  <a:cubicBezTo>
                    <a:pt x="0" y="1110176"/>
                    <a:pt x="143863" y="940961"/>
                    <a:pt x="335109" y="901827"/>
                  </a:cubicBezTo>
                  <a:lnTo>
                    <a:pt x="339261" y="901408"/>
                  </a:lnTo>
                  <a:lnTo>
                    <a:pt x="337624" y="893300"/>
                  </a:lnTo>
                  <a:cubicBezTo>
                    <a:pt x="337624" y="745681"/>
                    <a:pt x="457292" y="626013"/>
                    <a:pt x="604911" y="626013"/>
                  </a:cubicBezTo>
                  <a:cubicBezTo>
                    <a:pt x="641816" y="626013"/>
                    <a:pt x="676974" y="633492"/>
                    <a:pt x="708952" y="647018"/>
                  </a:cubicBezTo>
                  <a:lnTo>
                    <a:pt x="749358" y="668950"/>
                  </a:lnTo>
                  <a:lnTo>
                    <a:pt x="787652" y="545587"/>
                  </a:lnTo>
                  <a:cubicBezTo>
                    <a:pt x="923262" y="224968"/>
                    <a:pt x="1240735" y="0"/>
                    <a:pt x="1610751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" name="矩形 27"/>
            <p:cNvSpPr/>
            <p:nvPr/>
          </p:nvSpPr>
          <p:spPr>
            <a:xfrm>
              <a:off x="5450903" y="5206160"/>
              <a:ext cx="1605280" cy="52197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800" dirty="0">
                  <a:solidFill>
                    <a:schemeClr val="accent5">
                      <a:lumMod val="75000"/>
                    </a:schemeClr>
                  </a:solidFill>
                  <a:latin typeface="方正少儿_GBK" panose="02000000000000000000" charset="-122"/>
                  <a:ea typeface="方正少儿_GBK" panose="02000000000000000000" charset="-122"/>
                </a:rPr>
                <a:t>学习目标</a:t>
              </a:r>
            </a:p>
          </p:txBody>
        </p:sp>
      </p:grpSp>
      <p:pic>
        <p:nvPicPr>
          <p:cNvPr id="9" name="图片 8" descr="logo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34181" y="0"/>
            <a:ext cx="1423319" cy="882015"/>
          </a:xfrm>
          <a:prstGeom prst="rect">
            <a:avLst/>
          </a:prstGeom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758" y="1017688"/>
            <a:ext cx="6112429" cy="36885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000">
        <p:cover dir="lu"/>
      </p:transition>
    </mc:Choice>
    <mc:Fallback>
      <p:transition spd="slow">
        <p:cover dir="lu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组合 21"/>
          <p:cNvGrpSpPr/>
          <p:nvPr/>
        </p:nvGrpSpPr>
        <p:grpSpPr>
          <a:xfrm>
            <a:off x="1736266" y="3196784"/>
            <a:ext cx="724486" cy="372379"/>
            <a:chOff x="560275" y="3576314"/>
            <a:chExt cx="1198188" cy="615858"/>
          </a:xfrm>
        </p:grpSpPr>
        <p:sp>
          <p:nvSpPr>
            <p:cNvPr id="33" name="直角三角形 32"/>
            <p:cNvSpPr/>
            <p:nvPr/>
          </p:nvSpPr>
          <p:spPr>
            <a:xfrm rot="16200000">
              <a:off x="1011658" y="3444456"/>
              <a:ext cx="295422" cy="1198188"/>
            </a:xfrm>
            <a:custGeom>
              <a:avLst/>
              <a:gdLst>
                <a:gd name="connsiteX0" fmla="*/ 0 w 379828"/>
                <a:gd name="connsiteY0" fmla="*/ 1378634 h 1378634"/>
                <a:gd name="connsiteX1" fmla="*/ 0 w 379828"/>
                <a:gd name="connsiteY1" fmla="*/ 0 h 1378634"/>
                <a:gd name="connsiteX2" fmla="*/ 379828 w 379828"/>
                <a:gd name="connsiteY2" fmla="*/ 1378634 h 1378634"/>
                <a:gd name="connsiteX3" fmla="*/ 0 w 379828"/>
                <a:gd name="connsiteY3" fmla="*/ 1378634 h 1378634"/>
                <a:gd name="connsiteX0-1" fmla="*/ 0 w 379828"/>
                <a:gd name="connsiteY0-2" fmla="*/ 1378634 h 1772529"/>
                <a:gd name="connsiteX1-3" fmla="*/ 0 w 379828"/>
                <a:gd name="connsiteY1-4" fmla="*/ 0 h 1772529"/>
                <a:gd name="connsiteX2-5" fmla="*/ 379828 w 379828"/>
                <a:gd name="connsiteY2-6" fmla="*/ 1772529 h 1772529"/>
                <a:gd name="connsiteX3-7" fmla="*/ 0 w 379828"/>
                <a:gd name="connsiteY3-8" fmla="*/ 1378634 h 1772529"/>
                <a:gd name="connsiteX0-9" fmla="*/ 0 w 295422"/>
                <a:gd name="connsiteY0-10" fmla="*/ 1378634 h 1631855"/>
                <a:gd name="connsiteX1-11" fmla="*/ 0 w 295422"/>
                <a:gd name="connsiteY1-12" fmla="*/ 0 h 1631855"/>
                <a:gd name="connsiteX2-13" fmla="*/ 295422 w 295422"/>
                <a:gd name="connsiteY2-14" fmla="*/ 1631855 h 1631855"/>
                <a:gd name="connsiteX3-15" fmla="*/ 0 w 295422"/>
                <a:gd name="connsiteY3-16" fmla="*/ 1378634 h 1631855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</a:cxnLst>
              <a:rect l="l" t="t" r="r" b="b"/>
              <a:pathLst>
                <a:path w="295422" h="1631855">
                  <a:moveTo>
                    <a:pt x="0" y="1378634"/>
                  </a:moveTo>
                  <a:lnTo>
                    <a:pt x="0" y="0"/>
                  </a:lnTo>
                  <a:lnTo>
                    <a:pt x="295422" y="1631855"/>
                  </a:lnTo>
                  <a:lnTo>
                    <a:pt x="0" y="137863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直角三角形 20"/>
            <p:cNvSpPr/>
            <p:nvPr/>
          </p:nvSpPr>
          <p:spPr>
            <a:xfrm>
              <a:off x="890708" y="3576314"/>
              <a:ext cx="675249" cy="615858"/>
            </a:xfrm>
            <a:custGeom>
              <a:avLst/>
              <a:gdLst>
                <a:gd name="connsiteX0" fmla="*/ 0 w 379828"/>
                <a:gd name="connsiteY0" fmla="*/ 1378634 h 1378634"/>
                <a:gd name="connsiteX1" fmla="*/ 0 w 379828"/>
                <a:gd name="connsiteY1" fmla="*/ 0 h 1378634"/>
                <a:gd name="connsiteX2" fmla="*/ 379828 w 379828"/>
                <a:gd name="connsiteY2" fmla="*/ 1378634 h 1378634"/>
                <a:gd name="connsiteX3" fmla="*/ 0 w 379828"/>
                <a:gd name="connsiteY3" fmla="*/ 1378634 h 1378634"/>
                <a:gd name="connsiteX0-1" fmla="*/ 295421 w 675249"/>
                <a:gd name="connsiteY0-2" fmla="*/ 1209822 h 1209822"/>
                <a:gd name="connsiteX1-3" fmla="*/ 0 w 675249"/>
                <a:gd name="connsiteY1-4" fmla="*/ 0 h 1209822"/>
                <a:gd name="connsiteX2-5" fmla="*/ 675249 w 675249"/>
                <a:gd name="connsiteY2-6" fmla="*/ 1209822 h 1209822"/>
                <a:gd name="connsiteX3-7" fmla="*/ 295421 w 675249"/>
                <a:gd name="connsiteY3-8" fmla="*/ 1209822 h 120982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</a:cxnLst>
              <a:rect l="l" t="t" r="r" b="b"/>
              <a:pathLst>
                <a:path w="675249" h="1209822">
                  <a:moveTo>
                    <a:pt x="295421" y="1209822"/>
                  </a:moveTo>
                  <a:lnTo>
                    <a:pt x="0" y="0"/>
                  </a:lnTo>
                  <a:lnTo>
                    <a:pt x="675249" y="1209822"/>
                  </a:lnTo>
                  <a:lnTo>
                    <a:pt x="295421" y="120982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7" name="文本框 6"/>
          <p:cNvSpPr txBox="1"/>
          <p:nvPr/>
        </p:nvSpPr>
        <p:spPr>
          <a:xfrm>
            <a:off x="638251" y="688905"/>
            <a:ext cx="111506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 smtClean="0">
                <a:solidFill>
                  <a:schemeClr val="accent5">
                    <a:lumMod val="75000"/>
                  </a:schemeClr>
                </a:solidFill>
                <a:latin typeface="方正少儿_GBK" panose="02000000000000000000" charset="-122"/>
                <a:ea typeface="方正少儿_GBK" panose="02000000000000000000" charset="-122"/>
              </a:rPr>
              <a:t>Part 2</a:t>
            </a:r>
            <a:endParaRPr lang="en-US" sz="2800" dirty="0">
              <a:solidFill>
                <a:schemeClr val="accent5">
                  <a:lumMod val="75000"/>
                </a:schemeClr>
              </a:solidFill>
              <a:latin typeface="方正少儿_GBK" panose="02000000000000000000" charset="-122"/>
              <a:ea typeface="方正少儿_GBK" panose="02000000000000000000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75565" y="45085"/>
            <a:ext cx="10042525" cy="5835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altLang="zh-CN" sz="3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lang="en-US" altLang="zh-CN" sz="32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                          Croco:Kit</a:t>
            </a:r>
            <a:r>
              <a:rPr lang="zh-CN" altLang="en-US" sz="32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基础实验视频教程</a:t>
            </a:r>
            <a:endParaRPr lang="zh-CN" altLang="en-US" sz="2800" u="sng" dirty="0">
              <a:latin typeface="icomoon" charset="0"/>
              <a:ea typeface="Yu Gothic UI Semibold" panose="020B0700000000000000" charset="-128"/>
            </a:endParaRPr>
          </a:p>
        </p:txBody>
      </p:sp>
      <p:sp>
        <p:nvSpPr>
          <p:cNvPr id="16" name="任意多边形 15"/>
          <p:cNvSpPr/>
          <p:nvPr/>
        </p:nvSpPr>
        <p:spPr>
          <a:xfrm>
            <a:off x="0" y="5854700"/>
            <a:ext cx="12192000" cy="1003300"/>
          </a:xfrm>
          <a:custGeom>
            <a:avLst/>
            <a:gdLst>
              <a:gd name="connsiteX0" fmla="*/ 10993060 w 12192000"/>
              <a:gd name="connsiteY0" fmla="*/ 0 h 1337515"/>
              <a:gd name="connsiteX1" fmla="*/ 12119884 w 12192000"/>
              <a:gd name="connsiteY1" fmla="*/ 344197 h 1337515"/>
              <a:gd name="connsiteX2" fmla="*/ 12192000 w 12192000"/>
              <a:gd name="connsiteY2" fmla="*/ 396792 h 1337515"/>
              <a:gd name="connsiteX3" fmla="*/ 12192000 w 12192000"/>
              <a:gd name="connsiteY3" fmla="*/ 1337515 h 1337515"/>
              <a:gd name="connsiteX4" fmla="*/ 6775368 w 12192000"/>
              <a:gd name="connsiteY4" fmla="*/ 1337515 h 1337515"/>
              <a:gd name="connsiteX5" fmla="*/ 6783200 w 12192000"/>
              <a:gd name="connsiteY5" fmla="*/ 1333742 h 1337515"/>
              <a:gd name="connsiteX6" fmla="*/ 7210941 w 12192000"/>
              <a:gd name="connsiteY6" fmla="*/ 1247385 h 1337515"/>
              <a:gd name="connsiteX7" fmla="*/ 7537720 w 12192000"/>
              <a:gd name="connsiteY7" fmla="*/ 1296790 h 1337515"/>
              <a:gd name="connsiteX8" fmla="*/ 7626370 w 12192000"/>
              <a:gd name="connsiteY8" fmla="*/ 1329236 h 1337515"/>
              <a:gd name="connsiteX9" fmla="*/ 7687424 w 12192000"/>
              <a:gd name="connsiteY9" fmla="*/ 1273746 h 1337515"/>
              <a:gd name="connsiteX10" fmla="*/ 8386426 w 12192000"/>
              <a:gd name="connsiteY10" fmla="*/ 1022811 h 1337515"/>
              <a:gd name="connsiteX11" fmla="*/ 8814167 w 12192000"/>
              <a:gd name="connsiteY11" fmla="*/ 1109168 h 1337515"/>
              <a:gd name="connsiteX12" fmla="*/ 8830204 w 12192000"/>
              <a:gd name="connsiteY12" fmla="*/ 1116894 h 1337515"/>
              <a:gd name="connsiteX13" fmla="*/ 8845482 w 12192000"/>
              <a:gd name="connsiteY13" fmla="*/ 1067677 h 1337515"/>
              <a:gd name="connsiteX14" fmla="*/ 9251972 w 12192000"/>
              <a:gd name="connsiteY14" fmla="*/ 798237 h 1337515"/>
              <a:gd name="connsiteX15" fmla="*/ 9340881 w 12192000"/>
              <a:gd name="connsiteY15" fmla="*/ 807200 h 1337515"/>
              <a:gd name="connsiteX16" fmla="*/ 9374830 w 12192000"/>
              <a:gd name="connsiteY16" fmla="*/ 817739 h 1337515"/>
              <a:gd name="connsiteX17" fmla="*/ 9437886 w 12192000"/>
              <a:gd name="connsiteY17" fmla="*/ 733416 h 1337515"/>
              <a:gd name="connsiteX18" fmla="*/ 10993060 w 12192000"/>
              <a:gd name="connsiteY18" fmla="*/ 0 h 1337515"/>
              <a:gd name="connsiteX19" fmla="*/ 1198940 w 12192000"/>
              <a:gd name="connsiteY19" fmla="*/ 0 h 1337515"/>
              <a:gd name="connsiteX20" fmla="*/ 2754114 w 12192000"/>
              <a:gd name="connsiteY20" fmla="*/ 733416 h 1337515"/>
              <a:gd name="connsiteX21" fmla="*/ 2817170 w 12192000"/>
              <a:gd name="connsiteY21" fmla="*/ 817739 h 1337515"/>
              <a:gd name="connsiteX22" fmla="*/ 2851119 w 12192000"/>
              <a:gd name="connsiteY22" fmla="*/ 807200 h 1337515"/>
              <a:gd name="connsiteX23" fmla="*/ 2940028 w 12192000"/>
              <a:gd name="connsiteY23" fmla="*/ 798237 h 1337515"/>
              <a:gd name="connsiteX24" fmla="*/ 3346518 w 12192000"/>
              <a:gd name="connsiteY24" fmla="*/ 1067677 h 1337515"/>
              <a:gd name="connsiteX25" fmla="*/ 3361796 w 12192000"/>
              <a:gd name="connsiteY25" fmla="*/ 1116894 h 1337515"/>
              <a:gd name="connsiteX26" fmla="*/ 3377833 w 12192000"/>
              <a:gd name="connsiteY26" fmla="*/ 1109168 h 1337515"/>
              <a:gd name="connsiteX27" fmla="*/ 3805574 w 12192000"/>
              <a:gd name="connsiteY27" fmla="*/ 1022811 h 1337515"/>
              <a:gd name="connsiteX28" fmla="*/ 4504578 w 12192000"/>
              <a:gd name="connsiteY28" fmla="*/ 1273746 h 1337515"/>
              <a:gd name="connsiteX29" fmla="*/ 4565630 w 12192000"/>
              <a:gd name="connsiteY29" fmla="*/ 1329236 h 1337515"/>
              <a:gd name="connsiteX30" fmla="*/ 4654282 w 12192000"/>
              <a:gd name="connsiteY30" fmla="*/ 1296790 h 1337515"/>
              <a:gd name="connsiteX31" fmla="*/ 4981061 w 12192000"/>
              <a:gd name="connsiteY31" fmla="*/ 1247385 h 1337515"/>
              <a:gd name="connsiteX32" fmla="*/ 5408801 w 12192000"/>
              <a:gd name="connsiteY32" fmla="*/ 1333742 h 1337515"/>
              <a:gd name="connsiteX33" fmla="*/ 5416634 w 12192000"/>
              <a:gd name="connsiteY33" fmla="*/ 1337515 h 1337515"/>
              <a:gd name="connsiteX34" fmla="*/ 0 w 12192000"/>
              <a:gd name="connsiteY34" fmla="*/ 1337515 h 1337515"/>
              <a:gd name="connsiteX35" fmla="*/ 0 w 12192000"/>
              <a:gd name="connsiteY35" fmla="*/ 396792 h 1337515"/>
              <a:gd name="connsiteX36" fmla="*/ 72117 w 12192000"/>
              <a:gd name="connsiteY36" fmla="*/ 344197 h 1337515"/>
              <a:gd name="connsiteX37" fmla="*/ 1198940 w 12192000"/>
              <a:gd name="connsiteY37" fmla="*/ 0 h 13375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12192000" h="1337515">
                <a:moveTo>
                  <a:pt x="10993060" y="0"/>
                </a:moveTo>
                <a:cubicBezTo>
                  <a:pt x="11410460" y="0"/>
                  <a:pt x="11798225" y="126889"/>
                  <a:pt x="12119884" y="344197"/>
                </a:cubicBezTo>
                <a:lnTo>
                  <a:pt x="12192000" y="396792"/>
                </a:lnTo>
                <a:lnTo>
                  <a:pt x="12192000" y="1337515"/>
                </a:lnTo>
                <a:lnTo>
                  <a:pt x="6775368" y="1337515"/>
                </a:lnTo>
                <a:lnTo>
                  <a:pt x="6783200" y="1333742"/>
                </a:lnTo>
                <a:cubicBezTo>
                  <a:pt x="6914670" y="1278135"/>
                  <a:pt x="7059215" y="1247385"/>
                  <a:pt x="7210941" y="1247385"/>
                </a:cubicBezTo>
                <a:cubicBezTo>
                  <a:pt x="7324735" y="1247385"/>
                  <a:pt x="7434490" y="1264682"/>
                  <a:pt x="7537720" y="1296790"/>
                </a:cubicBezTo>
                <a:lnTo>
                  <a:pt x="7626370" y="1329236"/>
                </a:lnTo>
                <a:lnTo>
                  <a:pt x="7687424" y="1273746"/>
                </a:lnTo>
                <a:cubicBezTo>
                  <a:pt x="7877379" y="1116982"/>
                  <a:pt x="8120905" y="1022811"/>
                  <a:pt x="8386426" y="1022811"/>
                </a:cubicBezTo>
                <a:cubicBezTo>
                  <a:pt x="8538152" y="1022811"/>
                  <a:pt x="8682696" y="1053561"/>
                  <a:pt x="8814167" y="1109168"/>
                </a:cubicBezTo>
                <a:lnTo>
                  <a:pt x="8830204" y="1116894"/>
                </a:lnTo>
                <a:lnTo>
                  <a:pt x="8845482" y="1067677"/>
                </a:lnTo>
                <a:cubicBezTo>
                  <a:pt x="8912454" y="909338"/>
                  <a:pt x="9069238" y="798237"/>
                  <a:pt x="9251972" y="798237"/>
                </a:cubicBezTo>
                <a:cubicBezTo>
                  <a:pt x="9282428" y="798237"/>
                  <a:pt x="9312162" y="801323"/>
                  <a:pt x="9340881" y="807200"/>
                </a:cubicBezTo>
                <a:lnTo>
                  <a:pt x="9374830" y="817739"/>
                </a:lnTo>
                <a:lnTo>
                  <a:pt x="9437886" y="733416"/>
                </a:lnTo>
                <a:cubicBezTo>
                  <a:pt x="9807538" y="285501"/>
                  <a:pt x="10366958" y="0"/>
                  <a:pt x="10993060" y="0"/>
                </a:cubicBezTo>
                <a:close/>
                <a:moveTo>
                  <a:pt x="1198940" y="0"/>
                </a:moveTo>
                <a:cubicBezTo>
                  <a:pt x="1825044" y="0"/>
                  <a:pt x="2384462" y="285501"/>
                  <a:pt x="2754114" y="733416"/>
                </a:cubicBezTo>
                <a:lnTo>
                  <a:pt x="2817170" y="817739"/>
                </a:lnTo>
                <a:lnTo>
                  <a:pt x="2851119" y="807200"/>
                </a:lnTo>
                <a:cubicBezTo>
                  <a:pt x="2879838" y="801323"/>
                  <a:pt x="2909572" y="798237"/>
                  <a:pt x="2940028" y="798237"/>
                </a:cubicBezTo>
                <a:cubicBezTo>
                  <a:pt x="3122762" y="798237"/>
                  <a:pt x="3279546" y="909338"/>
                  <a:pt x="3346518" y="1067677"/>
                </a:cubicBezTo>
                <a:lnTo>
                  <a:pt x="3361796" y="1116894"/>
                </a:lnTo>
                <a:lnTo>
                  <a:pt x="3377833" y="1109168"/>
                </a:lnTo>
                <a:cubicBezTo>
                  <a:pt x="3509304" y="1053561"/>
                  <a:pt x="3653848" y="1022811"/>
                  <a:pt x="3805574" y="1022811"/>
                </a:cubicBezTo>
                <a:cubicBezTo>
                  <a:pt x="4071095" y="1022811"/>
                  <a:pt x="4314623" y="1116982"/>
                  <a:pt x="4504578" y="1273746"/>
                </a:cubicBezTo>
                <a:lnTo>
                  <a:pt x="4565630" y="1329236"/>
                </a:lnTo>
                <a:lnTo>
                  <a:pt x="4654282" y="1296790"/>
                </a:lnTo>
                <a:cubicBezTo>
                  <a:pt x="4757511" y="1264682"/>
                  <a:pt x="4867265" y="1247385"/>
                  <a:pt x="4981061" y="1247385"/>
                </a:cubicBezTo>
                <a:cubicBezTo>
                  <a:pt x="5132787" y="1247385"/>
                  <a:pt x="5277331" y="1278135"/>
                  <a:pt x="5408801" y="1333742"/>
                </a:cubicBezTo>
                <a:lnTo>
                  <a:pt x="5416634" y="1337515"/>
                </a:lnTo>
                <a:lnTo>
                  <a:pt x="0" y="1337515"/>
                </a:lnTo>
                <a:lnTo>
                  <a:pt x="0" y="396792"/>
                </a:lnTo>
                <a:lnTo>
                  <a:pt x="72117" y="344197"/>
                </a:lnTo>
                <a:cubicBezTo>
                  <a:pt x="393775" y="126889"/>
                  <a:pt x="781540" y="0"/>
                  <a:pt x="119894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 </a:t>
            </a:r>
            <a:r>
              <a:rPr lang="zh-CN" altLang="en-US" sz="28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亚博</a:t>
            </a:r>
            <a:r>
              <a:rPr lang="zh-CN" altLang="en-US" sz="28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智能     </a:t>
            </a:r>
            <a:r>
              <a:rPr lang="en-US" altLang="zh-CN" sz="28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Croco:Kit</a:t>
            </a:r>
            <a:r>
              <a:rPr lang="zh-CN" altLang="en-US" sz="28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视</a:t>
            </a:r>
            <a:r>
              <a:rPr lang="zh-CN" altLang="en-US" sz="28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频教程</a:t>
            </a:r>
            <a:endParaRPr lang="zh-CN" altLang="en-US" sz="2800" dirty="0"/>
          </a:p>
        </p:txBody>
      </p:sp>
      <p:sp>
        <p:nvSpPr>
          <p:cNvPr id="19" name="文本框 18"/>
          <p:cNvSpPr txBox="1"/>
          <p:nvPr/>
        </p:nvSpPr>
        <p:spPr>
          <a:xfrm>
            <a:off x="3037572" y="1047607"/>
            <a:ext cx="231648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>
                <a:solidFill>
                  <a:schemeClr val="accent5">
                    <a:lumMod val="75000"/>
                  </a:schemeClr>
                </a:solidFill>
                <a:latin typeface="方正少儿_GBK" panose="02000000000000000000" charset="-122"/>
                <a:ea typeface="方正少儿_GBK" panose="02000000000000000000" charset="-122"/>
              </a:rPr>
              <a:t>大家需要准备：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4213324" y="1447456"/>
            <a:ext cx="5583555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>
                <a:solidFill>
                  <a:schemeClr val="accent5">
                    <a:lumMod val="75000"/>
                  </a:schemeClr>
                </a:solidFill>
                <a:latin typeface="方正少儿_GBK" panose="02000000000000000000" charset="-122"/>
                <a:ea typeface="方正少儿_GBK" panose="02000000000000000000" charset="-122"/>
                <a:sym typeface="+mn-ea"/>
              </a:rPr>
              <a:t>●  </a:t>
            </a:r>
            <a:r>
              <a:rPr lang="zh-CN" altLang="en-US" sz="2400" dirty="0" smtClean="0">
                <a:solidFill>
                  <a:schemeClr val="accent5">
                    <a:lumMod val="75000"/>
                  </a:schemeClr>
                </a:solidFill>
                <a:latin typeface="方正少儿_GBK" panose="02000000000000000000" charset="-122"/>
                <a:ea typeface="方正少儿_GBK" panose="02000000000000000000" charset="-122"/>
              </a:rPr>
              <a:t>一台可以上网的电脑</a:t>
            </a:r>
            <a:endParaRPr lang="en-US" altLang="zh-CN" sz="2400" dirty="0" smtClean="0">
              <a:solidFill>
                <a:schemeClr val="accent5">
                  <a:lumMod val="75000"/>
                </a:schemeClr>
              </a:solidFill>
              <a:latin typeface="方正少儿_GBK" panose="02000000000000000000" charset="-122"/>
              <a:ea typeface="方正少儿_GBK" panose="02000000000000000000" charset="-122"/>
            </a:endParaRPr>
          </a:p>
          <a:p>
            <a:r>
              <a:rPr lang="en-US" altLang="zh-CN" sz="2400" dirty="0" smtClean="0">
                <a:solidFill>
                  <a:schemeClr val="accent5">
                    <a:lumMod val="75000"/>
                  </a:schemeClr>
                </a:solidFill>
                <a:latin typeface="方正少儿_GBK" panose="02000000000000000000" charset="-122"/>
                <a:ea typeface="方正少儿_GBK" panose="02000000000000000000" charset="-122"/>
              </a:rPr>
              <a:t>●  </a:t>
            </a:r>
            <a:r>
              <a:rPr lang="en-US" altLang="zh-CN" sz="2400" dirty="0">
                <a:solidFill>
                  <a:schemeClr val="accent5">
                    <a:lumMod val="75000"/>
                  </a:schemeClr>
                </a:solidFill>
                <a:latin typeface="方正少儿_GBK" panose="02000000000000000000" charset="-122"/>
                <a:ea typeface="方正少儿_GBK" panose="02000000000000000000" charset="-122"/>
              </a:rPr>
              <a:t>Micro:bit</a:t>
            </a:r>
            <a:r>
              <a:rPr lang="zh-CN" altLang="en-US" sz="2400" dirty="0">
                <a:solidFill>
                  <a:schemeClr val="accent5">
                    <a:lumMod val="75000"/>
                  </a:schemeClr>
                </a:solidFill>
                <a:latin typeface="方正少儿_GBK" panose="02000000000000000000" charset="-122"/>
                <a:ea typeface="方正少儿_GBK" panose="02000000000000000000" charset="-122"/>
              </a:rPr>
              <a:t>主板</a:t>
            </a:r>
            <a:r>
              <a:rPr lang="en-US" altLang="zh-CN" sz="2400" dirty="0">
                <a:solidFill>
                  <a:schemeClr val="accent5">
                    <a:lumMod val="75000"/>
                  </a:schemeClr>
                </a:solidFill>
                <a:latin typeface="方正少儿_GBK" panose="02000000000000000000" charset="-122"/>
                <a:ea typeface="方正少儿_GBK" panose="02000000000000000000" charset="-122"/>
              </a:rPr>
              <a:t>*1</a:t>
            </a:r>
          </a:p>
          <a:p>
            <a:r>
              <a:rPr lang="en-US" altLang="zh-CN" sz="2400" dirty="0">
                <a:solidFill>
                  <a:schemeClr val="accent5">
                    <a:lumMod val="75000"/>
                  </a:schemeClr>
                </a:solidFill>
                <a:latin typeface="方正少儿_GBK" panose="02000000000000000000" charset="-122"/>
                <a:ea typeface="方正少儿_GBK" panose="02000000000000000000" charset="-122"/>
                <a:sym typeface="+mn-ea"/>
              </a:rPr>
              <a:t>●  </a:t>
            </a:r>
            <a:r>
              <a:rPr lang="en-US" altLang="zh-CN" sz="2400" dirty="0" smtClean="0">
                <a:solidFill>
                  <a:schemeClr val="accent5">
                    <a:lumMod val="75000"/>
                  </a:schemeClr>
                </a:solidFill>
                <a:latin typeface="方正少儿_GBK" panose="02000000000000000000" charset="-122"/>
                <a:ea typeface="方正少儿_GBK" panose="02000000000000000000" charset="-122"/>
                <a:sym typeface="+mn-ea"/>
              </a:rPr>
              <a:t>Croco:Kit</a:t>
            </a:r>
            <a:r>
              <a:rPr lang="zh-CN" altLang="en-US" sz="2400" dirty="0" smtClean="0">
                <a:solidFill>
                  <a:schemeClr val="accent5">
                    <a:lumMod val="75000"/>
                  </a:schemeClr>
                </a:solidFill>
                <a:latin typeface="方正少儿_GBK" panose="02000000000000000000" charset="-122"/>
                <a:ea typeface="方正少儿_GBK" panose="02000000000000000000" charset="-122"/>
                <a:sym typeface="+mn-ea"/>
              </a:rPr>
              <a:t>扩</a:t>
            </a:r>
            <a:r>
              <a:rPr lang="zh-CN" altLang="en-US" sz="2400" dirty="0">
                <a:solidFill>
                  <a:schemeClr val="accent5">
                    <a:lumMod val="75000"/>
                  </a:schemeClr>
                </a:solidFill>
                <a:latin typeface="方正少儿_GBK" panose="02000000000000000000" charset="-122"/>
                <a:ea typeface="方正少儿_GBK" panose="02000000000000000000" charset="-122"/>
                <a:sym typeface="+mn-ea"/>
              </a:rPr>
              <a:t>展板</a:t>
            </a:r>
            <a:r>
              <a:rPr lang="en-US" altLang="zh-CN" sz="2400" dirty="0">
                <a:solidFill>
                  <a:schemeClr val="accent5">
                    <a:lumMod val="75000"/>
                  </a:schemeClr>
                </a:solidFill>
                <a:latin typeface="方正少儿_GBK" panose="02000000000000000000" charset="-122"/>
                <a:ea typeface="方正少儿_GBK" panose="02000000000000000000" charset="-122"/>
                <a:sym typeface="+mn-ea"/>
              </a:rPr>
              <a:t>*1</a:t>
            </a:r>
          </a:p>
          <a:p>
            <a:r>
              <a:rPr lang="en-US" altLang="zh-CN" sz="2400" dirty="0">
                <a:solidFill>
                  <a:schemeClr val="accent5">
                    <a:lumMod val="75000"/>
                  </a:schemeClr>
                </a:solidFill>
                <a:latin typeface="方正少儿_GBK" panose="02000000000000000000" charset="-122"/>
                <a:ea typeface="方正少儿_GBK" panose="02000000000000000000" charset="-122"/>
                <a:sym typeface="+mn-ea"/>
              </a:rPr>
              <a:t>●  </a:t>
            </a:r>
            <a:r>
              <a:rPr lang="zh-CN" altLang="en-US" sz="2400" dirty="0" smtClean="0">
                <a:solidFill>
                  <a:schemeClr val="accent5">
                    <a:lumMod val="75000"/>
                  </a:schemeClr>
                </a:solidFill>
                <a:latin typeface="方正少儿_GBK" panose="02000000000000000000" charset="-122"/>
                <a:ea typeface="方正少儿_GBK" panose="02000000000000000000" charset="-122"/>
                <a:sym typeface="+mn-ea"/>
              </a:rPr>
              <a:t>鳄鱼夹线</a:t>
            </a:r>
            <a:r>
              <a:rPr lang="en-US" altLang="zh-CN" sz="2400" dirty="0" smtClean="0">
                <a:solidFill>
                  <a:schemeClr val="accent5">
                    <a:lumMod val="75000"/>
                  </a:schemeClr>
                </a:solidFill>
                <a:latin typeface="方正少儿_GBK" panose="02000000000000000000" charset="-122"/>
                <a:ea typeface="方正少儿_GBK" panose="02000000000000000000" charset="-122"/>
                <a:sym typeface="+mn-ea"/>
              </a:rPr>
              <a:t>*</a:t>
            </a:r>
            <a:r>
              <a:rPr lang="en-US" altLang="zh-CN" sz="2400" dirty="0">
                <a:solidFill>
                  <a:schemeClr val="accent5">
                    <a:lumMod val="75000"/>
                  </a:schemeClr>
                </a:solidFill>
                <a:latin typeface="方正少儿_GBK" panose="02000000000000000000" charset="-122"/>
                <a:ea typeface="方正少儿_GBK" panose="02000000000000000000" charset="-122"/>
                <a:sym typeface="+mn-ea"/>
              </a:rPr>
              <a:t>5</a:t>
            </a:r>
            <a:endParaRPr lang="en-US" altLang="zh-CN" sz="2400" dirty="0">
              <a:solidFill>
                <a:schemeClr val="accent5">
                  <a:lumMod val="75000"/>
                </a:schemeClr>
              </a:solidFill>
              <a:latin typeface="方正少儿_GBK" panose="02000000000000000000" charset="-122"/>
              <a:ea typeface="方正少儿_GBK" panose="02000000000000000000" charset="-122"/>
            </a:endParaRPr>
          </a:p>
          <a:p>
            <a:r>
              <a:rPr lang="en-US" altLang="zh-CN" sz="2400" dirty="0">
                <a:solidFill>
                  <a:schemeClr val="accent5">
                    <a:lumMod val="75000"/>
                  </a:schemeClr>
                </a:solidFill>
                <a:latin typeface="方正少儿_GBK" panose="02000000000000000000" charset="-122"/>
                <a:ea typeface="方正少儿_GBK" panose="02000000000000000000" charset="-122"/>
                <a:sym typeface="+mn-ea"/>
              </a:rPr>
              <a:t>●  USB</a:t>
            </a:r>
            <a:r>
              <a:rPr lang="zh-CN" altLang="en-US" sz="2400" dirty="0">
                <a:solidFill>
                  <a:schemeClr val="accent5">
                    <a:lumMod val="75000"/>
                  </a:schemeClr>
                </a:solidFill>
                <a:latin typeface="方正少儿_GBK" panose="02000000000000000000" charset="-122"/>
                <a:ea typeface="方正少儿_GBK" panose="02000000000000000000" charset="-122"/>
              </a:rPr>
              <a:t>数据线</a:t>
            </a:r>
            <a:r>
              <a:rPr lang="en-US" altLang="zh-CN" sz="2400" dirty="0">
                <a:solidFill>
                  <a:schemeClr val="accent5">
                    <a:lumMod val="75000"/>
                  </a:schemeClr>
                </a:solidFill>
                <a:latin typeface="方正少儿_GBK" panose="02000000000000000000" charset="-122"/>
                <a:ea typeface="方正少儿_GBK" panose="02000000000000000000" charset="-122"/>
              </a:rPr>
              <a:t>*1</a:t>
            </a:r>
          </a:p>
          <a:p>
            <a:r>
              <a:rPr lang="en-US" altLang="zh-CN" sz="2400" dirty="0">
                <a:solidFill>
                  <a:schemeClr val="accent5">
                    <a:lumMod val="75000"/>
                  </a:schemeClr>
                </a:solidFill>
                <a:latin typeface="方正少儿_GBK" panose="02000000000000000000" charset="-122"/>
                <a:ea typeface="方正少儿_GBK" panose="02000000000000000000" charset="-122"/>
                <a:sym typeface="+mn-ea"/>
              </a:rPr>
              <a:t>●  </a:t>
            </a:r>
            <a:r>
              <a:rPr lang="en-US" altLang="zh-CN" sz="2400" dirty="0" smtClean="0">
                <a:solidFill>
                  <a:schemeClr val="accent5">
                    <a:lumMod val="75000"/>
                  </a:schemeClr>
                </a:solidFill>
                <a:latin typeface="方正少儿_GBK" panose="02000000000000000000" charset="-122"/>
                <a:ea typeface="方正少儿_GBK" panose="02000000000000000000" charset="-122"/>
                <a:sym typeface="+mn-ea"/>
              </a:rPr>
              <a:t>RGB</a:t>
            </a:r>
            <a:r>
              <a:rPr lang="zh-CN" altLang="en-US" sz="2400" dirty="0" smtClean="0">
                <a:solidFill>
                  <a:schemeClr val="accent5">
                    <a:lumMod val="75000"/>
                  </a:schemeClr>
                </a:solidFill>
                <a:latin typeface="方正少儿_GBK" panose="02000000000000000000" charset="-122"/>
                <a:ea typeface="方正少儿_GBK" panose="02000000000000000000" charset="-122"/>
                <a:sym typeface="+mn-ea"/>
              </a:rPr>
              <a:t>灯模块</a:t>
            </a:r>
            <a:r>
              <a:rPr lang="en-US" altLang="zh-CN" sz="2400" dirty="0" smtClean="0">
                <a:solidFill>
                  <a:schemeClr val="accent5">
                    <a:lumMod val="75000"/>
                  </a:schemeClr>
                </a:solidFill>
                <a:latin typeface="方正少儿_GBK" panose="02000000000000000000" charset="-122"/>
                <a:ea typeface="方正少儿_GBK" panose="02000000000000000000" charset="-122"/>
                <a:sym typeface="+mn-ea"/>
              </a:rPr>
              <a:t>*1</a:t>
            </a:r>
          </a:p>
          <a:p>
            <a:r>
              <a:rPr lang="en-US" altLang="zh-CN" sz="2400" dirty="0" smtClean="0">
                <a:solidFill>
                  <a:schemeClr val="accent5">
                    <a:lumMod val="75000"/>
                  </a:schemeClr>
                </a:solidFill>
                <a:latin typeface="方正少儿_GBK" panose="02000000000000000000" charset="-122"/>
                <a:ea typeface="方正少儿_GBK" panose="02000000000000000000" charset="-122"/>
                <a:sym typeface="+mn-ea"/>
              </a:rPr>
              <a:t>●  </a:t>
            </a:r>
            <a:r>
              <a:rPr lang="zh-CN" altLang="en-US" sz="2400" dirty="0" smtClean="0">
                <a:solidFill>
                  <a:schemeClr val="accent5">
                    <a:lumMod val="75000"/>
                  </a:schemeClr>
                </a:solidFill>
                <a:latin typeface="方正少儿_GBK" panose="02000000000000000000" charset="-122"/>
                <a:ea typeface="方正少儿_GBK" panose="02000000000000000000" charset="-122"/>
                <a:sym typeface="+mn-ea"/>
              </a:rPr>
              <a:t>电位器模块</a:t>
            </a:r>
            <a:r>
              <a:rPr lang="en-US" altLang="zh-CN" sz="2400" dirty="0" smtClean="0">
                <a:solidFill>
                  <a:schemeClr val="accent5">
                    <a:lumMod val="75000"/>
                  </a:schemeClr>
                </a:solidFill>
                <a:latin typeface="方正少儿_GBK" panose="02000000000000000000" charset="-122"/>
                <a:ea typeface="方正少儿_GBK" panose="02000000000000000000" charset="-122"/>
                <a:sym typeface="+mn-ea"/>
              </a:rPr>
              <a:t>*1</a:t>
            </a:r>
            <a:endParaRPr lang="en-US" altLang="zh-CN" sz="2400" dirty="0">
              <a:solidFill>
                <a:schemeClr val="accent5">
                  <a:lumMod val="75000"/>
                </a:schemeClr>
              </a:solidFill>
              <a:latin typeface="方正少儿_GBK" panose="02000000000000000000" charset="-122"/>
              <a:ea typeface="方正少儿_GBK" panose="02000000000000000000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2848977" y="4122353"/>
            <a:ext cx="8888972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altLang="zh-CN" sz="2400" dirty="0">
                <a:solidFill>
                  <a:schemeClr val="accent5">
                    <a:lumMod val="75000"/>
                  </a:schemeClr>
                </a:solidFill>
                <a:latin typeface="微软雅黑 Light" panose="020B0502040204020203" charset="-122"/>
                <a:ea typeface="微软雅黑 Light" panose="020B0502040204020203" charset="-122"/>
              </a:rPr>
              <a:t>       </a:t>
            </a:r>
            <a:r>
              <a:rPr lang="zh-CN" altLang="en-US" sz="2000" dirty="0">
                <a:solidFill>
                  <a:schemeClr val="accent5">
                    <a:lumMod val="75000"/>
                  </a:schemeClr>
                </a:solidFill>
                <a:latin typeface="方正少儿_GBK" panose="02000000000000000000" charset="-122"/>
                <a:ea typeface="方正少儿_GBK" panose="02000000000000000000" charset="-122"/>
              </a:rPr>
              <a:t>然后将</a:t>
            </a:r>
            <a:r>
              <a:rPr lang="en-US" altLang="zh-CN" sz="2000" dirty="0">
                <a:solidFill>
                  <a:schemeClr val="accent5">
                    <a:lumMod val="75000"/>
                  </a:schemeClr>
                </a:solidFill>
                <a:latin typeface="方正少儿_GBK" panose="02000000000000000000" charset="-122"/>
                <a:ea typeface="方正少儿_GBK" panose="02000000000000000000" charset="-122"/>
              </a:rPr>
              <a:t>m</a:t>
            </a:r>
            <a:r>
              <a:rPr lang="en-US" altLang="zh-CN" sz="2000" dirty="0">
                <a:solidFill>
                  <a:schemeClr val="accent5">
                    <a:lumMod val="75000"/>
                  </a:schemeClr>
                </a:solidFill>
                <a:latin typeface="方正少儿_GBK" panose="02000000000000000000" charset="-122"/>
                <a:ea typeface="方正少儿_GBK" panose="02000000000000000000" charset="-122"/>
                <a:sym typeface="+mn-ea"/>
              </a:rPr>
              <a:t>icro:bit</a:t>
            </a:r>
            <a:r>
              <a:rPr lang="zh-CN" altLang="en-US" sz="2000" dirty="0">
                <a:solidFill>
                  <a:schemeClr val="accent5">
                    <a:lumMod val="75000"/>
                  </a:schemeClr>
                </a:solidFill>
                <a:latin typeface="方正少儿_GBK" panose="02000000000000000000" charset="-122"/>
                <a:ea typeface="方正少儿_GBK" panose="02000000000000000000" charset="-122"/>
              </a:rPr>
              <a:t>通过</a:t>
            </a:r>
            <a:r>
              <a:rPr lang="en-US" altLang="zh-CN" sz="2000" dirty="0">
                <a:solidFill>
                  <a:schemeClr val="accent5">
                    <a:lumMod val="75000"/>
                  </a:schemeClr>
                </a:solidFill>
                <a:latin typeface="方正少儿_GBK" panose="02000000000000000000" charset="-122"/>
                <a:ea typeface="方正少儿_GBK" panose="02000000000000000000" charset="-122"/>
                <a:sym typeface="+mn-ea"/>
              </a:rPr>
              <a:t>USB</a:t>
            </a:r>
            <a:r>
              <a:rPr lang="zh-CN" altLang="en-US" sz="2000" dirty="0">
                <a:solidFill>
                  <a:schemeClr val="accent5">
                    <a:lumMod val="75000"/>
                  </a:schemeClr>
                </a:solidFill>
                <a:latin typeface="方正少儿_GBK" panose="02000000000000000000" charset="-122"/>
                <a:ea typeface="方正少儿_GBK" panose="02000000000000000000" charset="-122"/>
              </a:rPr>
              <a:t>连接电脑，电脑会弹出一个</a:t>
            </a:r>
            <a:r>
              <a:rPr lang="en-US" altLang="zh-CN" sz="2000" dirty="0">
                <a:solidFill>
                  <a:schemeClr val="accent5">
                    <a:lumMod val="75000"/>
                  </a:schemeClr>
                </a:solidFill>
                <a:latin typeface="方正少儿_GBK" panose="02000000000000000000" charset="-122"/>
                <a:ea typeface="方正少儿_GBK" panose="02000000000000000000" charset="-122"/>
              </a:rPr>
              <a:t>U</a:t>
            </a:r>
            <a:r>
              <a:rPr lang="zh-CN" altLang="en-US" sz="2000" dirty="0">
                <a:solidFill>
                  <a:schemeClr val="accent5">
                    <a:lumMod val="75000"/>
                  </a:schemeClr>
                </a:solidFill>
                <a:latin typeface="方正少儿_GBK" panose="02000000000000000000" charset="-122"/>
                <a:ea typeface="方正少儿_GBK" panose="02000000000000000000" charset="-122"/>
              </a:rPr>
              <a:t>盘，点击</a:t>
            </a:r>
            <a:r>
              <a:rPr lang="en-US" altLang="zh-CN" sz="2000" dirty="0">
                <a:solidFill>
                  <a:schemeClr val="accent5">
                    <a:lumMod val="75000"/>
                  </a:schemeClr>
                </a:solidFill>
                <a:latin typeface="方正少儿_GBK" panose="02000000000000000000" charset="-122"/>
                <a:ea typeface="方正少儿_GBK" panose="02000000000000000000" charset="-122"/>
              </a:rPr>
              <a:t>U</a:t>
            </a:r>
            <a:r>
              <a:rPr lang="zh-CN" altLang="en-US" sz="2000" dirty="0">
                <a:solidFill>
                  <a:schemeClr val="accent5">
                    <a:lumMod val="75000"/>
                  </a:schemeClr>
                </a:solidFill>
                <a:latin typeface="方正少儿_GBK" panose="02000000000000000000" charset="-122"/>
                <a:ea typeface="方正少儿_GBK" panose="02000000000000000000" charset="-122"/>
              </a:rPr>
              <a:t>盘里</a:t>
            </a:r>
          </a:p>
          <a:p>
            <a:pPr algn="l"/>
            <a:r>
              <a:rPr lang="zh-CN" altLang="en-US" sz="2000" dirty="0">
                <a:solidFill>
                  <a:schemeClr val="accent5">
                    <a:lumMod val="75000"/>
                  </a:schemeClr>
                </a:solidFill>
                <a:latin typeface="方正少儿_GBK" panose="02000000000000000000" charset="-122"/>
                <a:ea typeface="方正少儿_GBK" panose="02000000000000000000" charset="-122"/>
              </a:rPr>
              <a:t>的网址进入</a:t>
            </a:r>
            <a:r>
              <a:rPr lang="zh-CN" altLang="en-US" sz="2000" dirty="0">
                <a:solidFill>
                  <a:schemeClr val="accent5">
                    <a:lumMod val="75000"/>
                  </a:schemeClr>
                </a:solidFill>
                <a:latin typeface="方正少儿_GBK" panose="02000000000000000000" charset="-122"/>
                <a:ea typeface="方正少儿_GBK" panose="02000000000000000000" charset="-122"/>
                <a:sym typeface="+mn-ea"/>
              </a:rPr>
              <a:t>编</a:t>
            </a:r>
            <a:r>
              <a:rPr lang="en-US" altLang="zh-CN" sz="2000" dirty="0">
                <a:solidFill>
                  <a:schemeClr val="accent5">
                    <a:lumMod val="75000"/>
                  </a:schemeClr>
                </a:solidFill>
                <a:latin typeface="方正少儿_GBK" panose="02000000000000000000" charset="-122"/>
                <a:ea typeface="方正少儿_GBK" panose="02000000000000000000" charset="-122"/>
                <a:sym typeface="+mn-ea"/>
              </a:rPr>
              <a:t>(biān)</a:t>
            </a:r>
            <a:r>
              <a:rPr lang="zh-CN" altLang="en-US" sz="2000" dirty="0">
                <a:solidFill>
                  <a:schemeClr val="accent5">
                    <a:lumMod val="75000"/>
                  </a:schemeClr>
                </a:solidFill>
                <a:latin typeface="方正少儿_GBK" panose="02000000000000000000" charset="-122"/>
                <a:ea typeface="方正少儿_GBK" panose="02000000000000000000" charset="-122"/>
                <a:sym typeface="+mn-ea"/>
              </a:rPr>
              <a:t>程</a:t>
            </a:r>
            <a:r>
              <a:rPr lang="en-US" altLang="zh-CN" sz="2000" dirty="0">
                <a:solidFill>
                  <a:schemeClr val="accent5">
                    <a:lumMod val="75000"/>
                  </a:schemeClr>
                </a:solidFill>
                <a:latin typeface="方正少儿_GBK" panose="02000000000000000000" charset="-122"/>
                <a:ea typeface="方正少儿_GBK" panose="02000000000000000000" charset="-122"/>
                <a:sym typeface="+mn-ea"/>
              </a:rPr>
              <a:t>(chéng)</a:t>
            </a:r>
            <a:r>
              <a:rPr lang="zh-CN" altLang="en-US" sz="2000" dirty="0">
                <a:solidFill>
                  <a:schemeClr val="accent5">
                    <a:lumMod val="75000"/>
                  </a:schemeClr>
                </a:solidFill>
                <a:latin typeface="方正少儿_GBK" panose="02000000000000000000" charset="-122"/>
                <a:ea typeface="方正少儿_GBK" panose="02000000000000000000" charset="-122"/>
              </a:rPr>
              <a:t>界面</a:t>
            </a:r>
            <a:r>
              <a:rPr lang="zh-CN" altLang="en-US" sz="2000" dirty="0">
                <a:solidFill>
                  <a:schemeClr val="accent5">
                    <a:lumMod val="75000"/>
                  </a:schemeClr>
                </a:solidFill>
                <a:latin typeface="方正少儿_GBK" panose="02000000000000000000" charset="-122"/>
                <a:ea typeface="方正少儿_GBK" panose="02000000000000000000" charset="-122"/>
                <a:sym typeface="+mn-ea"/>
              </a:rPr>
              <a:t>然后点击添加软件包，将亚博软件包网址：</a:t>
            </a:r>
            <a:endParaRPr lang="zh-CN" altLang="en-US" sz="2000" dirty="0">
              <a:solidFill>
                <a:schemeClr val="accent5">
                  <a:lumMod val="75000"/>
                </a:schemeClr>
              </a:solidFill>
              <a:latin typeface="方正少儿_GBK" panose="02000000000000000000" charset="-122"/>
              <a:ea typeface="方正少儿_GBK" panose="02000000000000000000" charset="-122"/>
            </a:endParaRPr>
          </a:p>
          <a:p>
            <a:r>
              <a:rPr lang="en-US" altLang="zh-CN" sz="2000" dirty="0" smtClean="0">
                <a:solidFill>
                  <a:srgbClr val="FF0000"/>
                </a:solidFill>
                <a:latin typeface="方正少儿_GBK" panose="02000000000000000000" charset="-122"/>
                <a:ea typeface="方正少儿_GBK" panose="02000000000000000000" charset="-122"/>
                <a:sym typeface="+mn-ea"/>
              </a:rPr>
              <a:t>https://github.com/lzty634158/Croco-Kit</a:t>
            </a:r>
            <a:r>
              <a:rPr lang="zh-CN" altLang="en-US" sz="2000" dirty="0" smtClean="0">
                <a:solidFill>
                  <a:schemeClr val="accent5">
                    <a:lumMod val="75000"/>
                  </a:schemeClr>
                </a:solidFill>
                <a:latin typeface="方正少儿_GBK" panose="02000000000000000000" charset="-122"/>
                <a:ea typeface="方正少儿_GBK" panose="02000000000000000000" charset="-122"/>
                <a:sym typeface="+mn-ea"/>
              </a:rPr>
              <a:t>复</a:t>
            </a:r>
            <a:r>
              <a:rPr lang="zh-CN" altLang="en-US" sz="2000" dirty="0">
                <a:solidFill>
                  <a:schemeClr val="accent5">
                    <a:lumMod val="75000"/>
                  </a:schemeClr>
                </a:solidFill>
                <a:latin typeface="方正少儿_GBK" panose="02000000000000000000" charset="-122"/>
                <a:ea typeface="方正少儿_GBK" panose="02000000000000000000" charset="-122"/>
                <a:sym typeface="+mn-ea"/>
              </a:rPr>
              <a:t>制到输入栏，点击确认添加软</a:t>
            </a:r>
          </a:p>
          <a:p>
            <a:pPr algn="l"/>
            <a:r>
              <a:rPr lang="zh-CN" altLang="en-US" sz="2000" dirty="0">
                <a:solidFill>
                  <a:schemeClr val="accent5">
                    <a:lumMod val="75000"/>
                  </a:schemeClr>
                </a:solidFill>
                <a:latin typeface="方正少儿_GBK" panose="02000000000000000000" charset="-122"/>
                <a:ea typeface="方正少儿_GBK" panose="02000000000000000000" charset="-122"/>
                <a:sym typeface="+mn-ea"/>
              </a:rPr>
              <a:t>件包，之后就能使用亚博软件包的积木块儿啦</a:t>
            </a:r>
            <a:r>
              <a:rPr lang="en-US" altLang="zh-CN" sz="2000" dirty="0">
                <a:solidFill>
                  <a:schemeClr val="accent5">
                    <a:lumMod val="75000"/>
                  </a:schemeClr>
                </a:solidFill>
                <a:latin typeface="方正少儿_GBK" panose="02000000000000000000" charset="-122"/>
                <a:ea typeface="方正少儿_GBK" panose="02000000000000000000" charset="-122"/>
                <a:sym typeface="+mn-ea"/>
              </a:rPr>
              <a:t>~</a:t>
            </a:r>
            <a:r>
              <a:rPr lang="zh-CN" altLang="en-US" sz="2000" dirty="0">
                <a:solidFill>
                  <a:schemeClr val="accent5">
                    <a:lumMod val="75000"/>
                  </a:schemeClr>
                </a:solidFill>
                <a:latin typeface="方正少儿_GBK" panose="02000000000000000000" charset="-122"/>
                <a:ea typeface="方正少儿_GBK" panose="02000000000000000000" charset="-122"/>
              </a:rPr>
              <a:t>。</a:t>
            </a:r>
          </a:p>
        </p:txBody>
      </p:sp>
      <p:grpSp>
        <p:nvGrpSpPr>
          <p:cNvPr id="25" name="组合 24"/>
          <p:cNvGrpSpPr/>
          <p:nvPr/>
        </p:nvGrpSpPr>
        <p:grpSpPr>
          <a:xfrm>
            <a:off x="638113" y="2002382"/>
            <a:ext cx="2079101" cy="1272213"/>
            <a:chOff x="5213810" y="4799296"/>
            <a:chExt cx="2079101" cy="1272213"/>
          </a:xfrm>
        </p:grpSpPr>
        <p:sp>
          <p:nvSpPr>
            <p:cNvPr id="26" name="任意多边形 25"/>
            <p:cNvSpPr/>
            <p:nvPr/>
          </p:nvSpPr>
          <p:spPr>
            <a:xfrm>
              <a:off x="5213810" y="4799296"/>
              <a:ext cx="2079101" cy="1272213"/>
            </a:xfrm>
            <a:custGeom>
              <a:avLst/>
              <a:gdLst>
                <a:gd name="connsiteX0" fmla="*/ 1610751 w 2954216"/>
                <a:gd name="connsiteY0" fmla="*/ 0 h 1807700"/>
                <a:gd name="connsiteX1" fmla="*/ 2504050 w 2954216"/>
                <a:gd name="connsiteY1" fmla="*/ 893299 h 1807700"/>
                <a:gd name="connsiteX2" fmla="*/ 2504050 w 2954216"/>
                <a:gd name="connsiteY2" fmla="*/ 893300 h 1807700"/>
                <a:gd name="connsiteX3" fmla="*/ 2534525 w 2954216"/>
                <a:gd name="connsiteY3" fmla="*/ 893300 h 1807700"/>
                <a:gd name="connsiteX4" fmla="*/ 2954216 w 2954216"/>
                <a:gd name="connsiteY4" fmla="*/ 1312991 h 1807700"/>
                <a:gd name="connsiteX5" fmla="*/ 2954216 w 2954216"/>
                <a:gd name="connsiteY5" fmla="*/ 1388009 h 1807700"/>
                <a:gd name="connsiteX6" fmla="*/ 2534525 w 2954216"/>
                <a:gd name="connsiteY6" fmla="*/ 1807700 h 1807700"/>
                <a:gd name="connsiteX7" fmla="*/ 419691 w 2954216"/>
                <a:gd name="connsiteY7" fmla="*/ 1807700 h 1807700"/>
                <a:gd name="connsiteX8" fmla="*/ 0 w 2954216"/>
                <a:gd name="connsiteY8" fmla="*/ 1388009 h 1807700"/>
                <a:gd name="connsiteX9" fmla="*/ 0 w 2954216"/>
                <a:gd name="connsiteY9" fmla="*/ 1312991 h 1807700"/>
                <a:gd name="connsiteX10" fmla="*/ 335109 w 2954216"/>
                <a:gd name="connsiteY10" fmla="*/ 901827 h 1807700"/>
                <a:gd name="connsiteX11" fmla="*/ 339261 w 2954216"/>
                <a:gd name="connsiteY11" fmla="*/ 901408 h 1807700"/>
                <a:gd name="connsiteX12" fmla="*/ 337624 w 2954216"/>
                <a:gd name="connsiteY12" fmla="*/ 893300 h 1807700"/>
                <a:gd name="connsiteX13" fmla="*/ 604911 w 2954216"/>
                <a:gd name="connsiteY13" fmla="*/ 626013 h 1807700"/>
                <a:gd name="connsiteX14" fmla="*/ 708952 w 2954216"/>
                <a:gd name="connsiteY14" fmla="*/ 647018 h 1807700"/>
                <a:gd name="connsiteX15" fmla="*/ 749358 w 2954216"/>
                <a:gd name="connsiteY15" fmla="*/ 668950 h 1807700"/>
                <a:gd name="connsiteX16" fmla="*/ 787652 w 2954216"/>
                <a:gd name="connsiteY16" fmla="*/ 545587 h 1807700"/>
                <a:gd name="connsiteX17" fmla="*/ 1610751 w 2954216"/>
                <a:gd name="connsiteY17" fmla="*/ 0 h 1807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54216" h="1807700">
                  <a:moveTo>
                    <a:pt x="1610751" y="0"/>
                  </a:moveTo>
                  <a:cubicBezTo>
                    <a:pt x="2104106" y="0"/>
                    <a:pt x="2504050" y="399944"/>
                    <a:pt x="2504050" y="893299"/>
                  </a:cubicBezTo>
                  <a:lnTo>
                    <a:pt x="2504050" y="893300"/>
                  </a:lnTo>
                  <a:lnTo>
                    <a:pt x="2534525" y="893300"/>
                  </a:lnTo>
                  <a:cubicBezTo>
                    <a:pt x="2766314" y="893300"/>
                    <a:pt x="2954216" y="1081202"/>
                    <a:pt x="2954216" y="1312991"/>
                  </a:cubicBezTo>
                  <a:lnTo>
                    <a:pt x="2954216" y="1388009"/>
                  </a:lnTo>
                  <a:cubicBezTo>
                    <a:pt x="2954216" y="1619798"/>
                    <a:pt x="2766314" y="1807700"/>
                    <a:pt x="2534525" y="1807700"/>
                  </a:cubicBezTo>
                  <a:lnTo>
                    <a:pt x="419691" y="1807700"/>
                  </a:lnTo>
                  <a:cubicBezTo>
                    <a:pt x="187902" y="1807700"/>
                    <a:pt x="0" y="1619798"/>
                    <a:pt x="0" y="1388009"/>
                  </a:cubicBezTo>
                  <a:lnTo>
                    <a:pt x="0" y="1312991"/>
                  </a:lnTo>
                  <a:cubicBezTo>
                    <a:pt x="0" y="1110176"/>
                    <a:pt x="143863" y="940961"/>
                    <a:pt x="335109" y="901827"/>
                  </a:cubicBezTo>
                  <a:lnTo>
                    <a:pt x="339261" y="901408"/>
                  </a:lnTo>
                  <a:lnTo>
                    <a:pt x="337624" y="893300"/>
                  </a:lnTo>
                  <a:cubicBezTo>
                    <a:pt x="337624" y="745681"/>
                    <a:pt x="457292" y="626013"/>
                    <a:pt x="604911" y="626013"/>
                  </a:cubicBezTo>
                  <a:cubicBezTo>
                    <a:pt x="641816" y="626013"/>
                    <a:pt x="676974" y="633492"/>
                    <a:pt x="708952" y="647018"/>
                  </a:cubicBezTo>
                  <a:lnTo>
                    <a:pt x="749358" y="668950"/>
                  </a:lnTo>
                  <a:lnTo>
                    <a:pt x="787652" y="545587"/>
                  </a:lnTo>
                  <a:cubicBezTo>
                    <a:pt x="923262" y="224968"/>
                    <a:pt x="1240735" y="0"/>
                    <a:pt x="1610751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" name="矩形 27"/>
            <p:cNvSpPr/>
            <p:nvPr/>
          </p:nvSpPr>
          <p:spPr>
            <a:xfrm>
              <a:off x="5484692" y="5419817"/>
              <a:ext cx="1605280" cy="52197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800" dirty="0">
                  <a:solidFill>
                    <a:schemeClr val="accent5">
                      <a:lumMod val="75000"/>
                    </a:schemeClr>
                  </a:solidFill>
                  <a:latin typeface="方正少儿_GBK" panose="02000000000000000000" charset="-122"/>
                  <a:ea typeface="方正少儿_GBK" panose="02000000000000000000" charset="-122"/>
                </a:rPr>
                <a:t>课前准备</a:t>
              </a:r>
            </a:p>
          </p:txBody>
        </p:sp>
      </p:grpSp>
      <p:pic>
        <p:nvPicPr>
          <p:cNvPr id="4" name="图片 3" descr="logo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56385" y="45085"/>
            <a:ext cx="1292860" cy="80137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000">
        <p:zoom/>
      </p:transition>
    </mc:Choice>
    <mc:Fallback>
      <p:transition spd="slow">
        <p:zoom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21"/>
          <p:cNvGrpSpPr/>
          <p:nvPr/>
        </p:nvGrpSpPr>
        <p:grpSpPr>
          <a:xfrm>
            <a:off x="1736266" y="3196784"/>
            <a:ext cx="724486" cy="372379"/>
            <a:chOff x="560275" y="3576314"/>
            <a:chExt cx="1198188" cy="615858"/>
          </a:xfrm>
        </p:grpSpPr>
        <p:sp>
          <p:nvSpPr>
            <p:cNvPr id="33" name="直角三角形 32"/>
            <p:cNvSpPr/>
            <p:nvPr/>
          </p:nvSpPr>
          <p:spPr>
            <a:xfrm rot="16200000">
              <a:off x="1011658" y="3444456"/>
              <a:ext cx="295422" cy="1198188"/>
            </a:xfrm>
            <a:custGeom>
              <a:avLst/>
              <a:gdLst>
                <a:gd name="connsiteX0" fmla="*/ 0 w 379828"/>
                <a:gd name="connsiteY0" fmla="*/ 1378634 h 1378634"/>
                <a:gd name="connsiteX1" fmla="*/ 0 w 379828"/>
                <a:gd name="connsiteY1" fmla="*/ 0 h 1378634"/>
                <a:gd name="connsiteX2" fmla="*/ 379828 w 379828"/>
                <a:gd name="connsiteY2" fmla="*/ 1378634 h 1378634"/>
                <a:gd name="connsiteX3" fmla="*/ 0 w 379828"/>
                <a:gd name="connsiteY3" fmla="*/ 1378634 h 1378634"/>
                <a:gd name="connsiteX0-1" fmla="*/ 0 w 379828"/>
                <a:gd name="connsiteY0-2" fmla="*/ 1378634 h 1772529"/>
                <a:gd name="connsiteX1-3" fmla="*/ 0 w 379828"/>
                <a:gd name="connsiteY1-4" fmla="*/ 0 h 1772529"/>
                <a:gd name="connsiteX2-5" fmla="*/ 379828 w 379828"/>
                <a:gd name="connsiteY2-6" fmla="*/ 1772529 h 1772529"/>
                <a:gd name="connsiteX3-7" fmla="*/ 0 w 379828"/>
                <a:gd name="connsiteY3-8" fmla="*/ 1378634 h 1772529"/>
                <a:gd name="connsiteX0-9" fmla="*/ 0 w 295422"/>
                <a:gd name="connsiteY0-10" fmla="*/ 1378634 h 1631855"/>
                <a:gd name="connsiteX1-11" fmla="*/ 0 w 295422"/>
                <a:gd name="connsiteY1-12" fmla="*/ 0 h 1631855"/>
                <a:gd name="connsiteX2-13" fmla="*/ 295422 w 295422"/>
                <a:gd name="connsiteY2-14" fmla="*/ 1631855 h 1631855"/>
                <a:gd name="connsiteX3-15" fmla="*/ 0 w 295422"/>
                <a:gd name="connsiteY3-16" fmla="*/ 1378634 h 1631855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</a:cxnLst>
              <a:rect l="l" t="t" r="r" b="b"/>
              <a:pathLst>
                <a:path w="295422" h="1631855">
                  <a:moveTo>
                    <a:pt x="0" y="1378634"/>
                  </a:moveTo>
                  <a:lnTo>
                    <a:pt x="0" y="0"/>
                  </a:lnTo>
                  <a:lnTo>
                    <a:pt x="295422" y="1631855"/>
                  </a:lnTo>
                  <a:lnTo>
                    <a:pt x="0" y="137863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直角三角形 20"/>
            <p:cNvSpPr/>
            <p:nvPr/>
          </p:nvSpPr>
          <p:spPr>
            <a:xfrm>
              <a:off x="890708" y="3576314"/>
              <a:ext cx="675249" cy="615858"/>
            </a:xfrm>
            <a:custGeom>
              <a:avLst/>
              <a:gdLst>
                <a:gd name="connsiteX0" fmla="*/ 0 w 379828"/>
                <a:gd name="connsiteY0" fmla="*/ 1378634 h 1378634"/>
                <a:gd name="connsiteX1" fmla="*/ 0 w 379828"/>
                <a:gd name="connsiteY1" fmla="*/ 0 h 1378634"/>
                <a:gd name="connsiteX2" fmla="*/ 379828 w 379828"/>
                <a:gd name="connsiteY2" fmla="*/ 1378634 h 1378634"/>
                <a:gd name="connsiteX3" fmla="*/ 0 w 379828"/>
                <a:gd name="connsiteY3" fmla="*/ 1378634 h 1378634"/>
                <a:gd name="connsiteX0-1" fmla="*/ 295421 w 675249"/>
                <a:gd name="connsiteY0-2" fmla="*/ 1209822 h 1209822"/>
                <a:gd name="connsiteX1-3" fmla="*/ 0 w 675249"/>
                <a:gd name="connsiteY1-4" fmla="*/ 0 h 1209822"/>
                <a:gd name="connsiteX2-5" fmla="*/ 675249 w 675249"/>
                <a:gd name="connsiteY2-6" fmla="*/ 1209822 h 1209822"/>
                <a:gd name="connsiteX3-7" fmla="*/ 295421 w 675249"/>
                <a:gd name="connsiteY3-8" fmla="*/ 1209822 h 120982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</a:cxnLst>
              <a:rect l="l" t="t" r="r" b="b"/>
              <a:pathLst>
                <a:path w="675249" h="1209822">
                  <a:moveTo>
                    <a:pt x="295421" y="1209822"/>
                  </a:moveTo>
                  <a:lnTo>
                    <a:pt x="0" y="0"/>
                  </a:lnTo>
                  <a:lnTo>
                    <a:pt x="675249" y="1209822"/>
                  </a:lnTo>
                  <a:lnTo>
                    <a:pt x="295421" y="120982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7" name="文本框 6"/>
          <p:cNvSpPr txBox="1"/>
          <p:nvPr/>
        </p:nvSpPr>
        <p:spPr>
          <a:xfrm>
            <a:off x="638251" y="688905"/>
            <a:ext cx="111506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 smtClean="0">
                <a:solidFill>
                  <a:schemeClr val="accent5">
                    <a:lumMod val="75000"/>
                  </a:schemeClr>
                </a:solidFill>
                <a:latin typeface="方正少儿_GBK" panose="02000000000000000000" charset="-122"/>
                <a:ea typeface="方正少儿_GBK" panose="02000000000000000000" charset="-122"/>
              </a:rPr>
              <a:t>Part 2</a:t>
            </a:r>
            <a:endParaRPr lang="en-US" sz="2800" dirty="0">
              <a:solidFill>
                <a:schemeClr val="accent5">
                  <a:lumMod val="75000"/>
                </a:schemeClr>
              </a:solidFill>
              <a:latin typeface="方正少儿_GBK" panose="02000000000000000000" charset="-122"/>
              <a:ea typeface="方正少儿_GBK" panose="02000000000000000000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75565" y="45085"/>
            <a:ext cx="10042525" cy="5835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altLang="zh-CN" sz="3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lang="en-US" altLang="zh-CN" sz="32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                          Croco:Kit</a:t>
            </a:r>
            <a:r>
              <a:rPr lang="zh-CN" altLang="en-US" sz="32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基础实验视频教程</a:t>
            </a:r>
            <a:endParaRPr lang="zh-CN" altLang="en-US" sz="2800" u="sng" dirty="0">
              <a:latin typeface="icomoon" charset="0"/>
              <a:ea typeface="Yu Gothic UI Semibold" panose="020B0700000000000000" charset="-128"/>
            </a:endParaRPr>
          </a:p>
        </p:txBody>
      </p:sp>
      <p:sp>
        <p:nvSpPr>
          <p:cNvPr id="16" name="任意多边形 15"/>
          <p:cNvSpPr/>
          <p:nvPr/>
        </p:nvSpPr>
        <p:spPr>
          <a:xfrm>
            <a:off x="0" y="5854700"/>
            <a:ext cx="12192000" cy="1003300"/>
          </a:xfrm>
          <a:custGeom>
            <a:avLst/>
            <a:gdLst>
              <a:gd name="connsiteX0" fmla="*/ 10993060 w 12192000"/>
              <a:gd name="connsiteY0" fmla="*/ 0 h 1337515"/>
              <a:gd name="connsiteX1" fmla="*/ 12119884 w 12192000"/>
              <a:gd name="connsiteY1" fmla="*/ 344197 h 1337515"/>
              <a:gd name="connsiteX2" fmla="*/ 12192000 w 12192000"/>
              <a:gd name="connsiteY2" fmla="*/ 396792 h 1337515"/>
              <a:gd name="connsiteX3" fmla="*/ 12192000 w 12192000"/>
              <a:gd name="connsiteY3" fmla="*/ 1337515 h 1337515"/>
              <a:gd name="connsiteX4" fmla="*/ 6775368 w 12192000"/>
              <a:gd name="connsiteY4" fmla="*/ 1337515 h 1337515"/>
              <a:gd name="connsiteX5" fmla="*/ 6783200 w 12192000"/>
              <a:gd name="connsiteY5" fmla="*/ 1333742 h 1337515"/>
              <a:gd name="connsiteX6" fmla="*/ 7210941 w 12192000"/>
              <a:gd name="connsiteY6" fmla="*/ 1247385 h 1337515"/>
              <a:gd name="connsiteX7" fmla="*/ 7537720 w 12192000"/>
              <a:gd name="connsiteY7" fmla="*/ 1296790 h 1337515"/>
              <a:gd name="connsiteX8" fmla="*/ 7626370 w 12192000"/>
              <a:gd name="connsiteY8" fmla="*/ 1329236 h 1337515"/>
              <a:gd name="connsiteX9" fmla="*/ 7687424 w 12192000"/>
              <a:gd name="connsiteY9" fmla="*/ 1273746 h 1337515"/>
              <a:gd name="connsiteX10" fmla="*/ 8386426 w 12192000"/>
              <a:gd name="connsiteY10" fmla="*/ 1022811 h 1337515"/>
              <a:gd name="connsiteX11" fmla="*/ 8814167 w 12192000"/>
              <a:gd name="connsiteY11" fmla="*/ 1109168 h 1337515"/>
              <a:gd name="connsiteX12" fmla="*/ 8830204 w 12192000"/>
              <a:gd name="connsiteY12" fmla="*/ 1116894 h 1337515"/>
              <a:gd name="connsiteX13" fmla="*/ 8845482 w 12192000"/>
              <a:gd name="connsiteY13" fmla="*/ 1067677 h 1337515"/>
              <a:gd name="connsiteX14" fmla="*/ 9251972 w 12192000"/>
              <a:gd name="connsiteY14" fmla="*/ 798237 h 1337515"/>
              <a:gd name="connsiteX15" fmla="*/ 9340881 w 12192000"/>
              <a:gd name="connsiteY15" fmla="*/ 807200 h 1337515"/>
              <a:gd name="connsiteX16" fmla="*/ 9374830 w 12192000"/>
              <a:gd name="connsiteY16" fmla="*/ 817739 h 1337515"/>
              <a:gd name="connsiteX17" fmla="*/ 9437886 w 12192000"/>
              <a:gd name="connsiteY17" fmla="*/ 733416 h 1337515"/>
              <a:gd name="connsiteX18" fmla="*/ 10993060 w 12192000"/>
              <a:gd name="connsiteY18" fmla="*/ 0 h 1337515"/>
              <a:gd name="connsiteX19" fmla="*/ 1198940 w 12192000"/>
              <a:gd name="connsiteY19" fmla="*/ 0 h 1337515"/>
              <a:gd name="connsiteX20" fmla="*/ 2754114 w 12192000"/>
              <a:gd name="connsiteY20" fmla="*/ 733416 h 1337515"/>
              <a:gd name="connsiteX21" fmla="*/ 2817170 w 12192000"/>
              <a:gd name="connsiteY21" fmla="*/ 817739 h 1337515"/>
              <a:gd name="connsiteX22" fmla="*/ 2851119 w 12192000"/>
              <a:gd name="connsiteY22" fmla="*/ 807200 h 1337515"/>
              <a:gd name="connsiteX23" fmla="*/ 2940028 w 12192000"/>
              <a:gd name="connsiteY23" fmla="*/ 798237 h 1337515"/>
              <a:gd name="connsiteX24" fmla="*/ 3346518 w 12192000"/>
              <a:gd name="connsiteY24" fmla="*/ 1067677 h 1337515"/>
              <a:gd name="connsiteX25" fmla="*/ 3361796 w 12192000"/>
              <a:gd name="connsiteY25" fmla="*/ 1116894 h 1337515"/>
              <a:gd name="connsiteX26" fmla="*/ 3377833 w 12192000"/>
              <a:gd name="connsiteY26" fmla="*/ 1109168 h 1337515"/>
              <a:gd name="connsiteX27" fmla="*/ 3805574 w 12192000"/>
              <a:gd name="connsiteY27" fmla="*/ 1022811 h 1337515"/>
              <a:gd name="connsiteX28" fmla="*/ 4504578 w 12192000"/>
              <a:gd name="connsiteY28" fmla="*/ 1273746 h 1337515"/>
              <a:gd name="connsiteX29" fmla="*/ 4565630 w 12192000"/>
              <a:gd name="connsiteY29" fmla="*/ 1329236 h 1337515"/>
              <a:gd name="connsiteX30" fmla="*/ 4654282 w 12192000"/>
              <a:gd name="connsiteY30" fmla="*/ 1296790 h 1337515"/>
              <a:gd name="connsiteX31" fmla="*/ 4981061 w 12192000"/>
              <a:gd name="connsiteY31" fmla="*/ 1247385 h 1337515"/>
              <a:gd name="connsiteX32" fmla="*/ 5408801 w 12192000"/>
              <a:gd name="connsiteY32" fmla="*/ 1333742 h 1337515"/>
              <a:gd name="connsiteX33" fmla="*/ 5416634 w 12192000"/>
              <a:gd name="connsiteY33" fmla="*/ 1337515 h 1337515"/>
              <a:gd name="connsiteX34" fmla="*/ 0 w 12192000"/>
              <a:gd name="connsiteY34" fmla="*/ 1337515 h 1337515"/>
              <a:gd name="connsiteX35" fmla="*/ 0 w 12192000"/>
              <a:gd name="connsiteY35" fmla="*/ 396792 h 1337515"/>
              <a:gd name="connsiteX36" fmla="*/ 72117 w 12192000"/>
              <a:gd name="connsiteY36" fmla="*/ 344197 h 1337515"/>
              <a:gd name="connsiteX37" fmla="*/ 1198940 w 12192000"/>
              <a:gd name="connsiteY37" fmla="*/ 0 h 13375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12192000" h="1337515">
                <a:moveTo>
                  <a:pt x="10993060" y="0"/>
                </a:moveTo>
                <a:cubicBezTo>
                  <a:pt x="11410460" y="0"/>
                  <a:pt x="11798225" y="126889"/>
                  <a:pt x="12119884" y="344197"/>
                </a:cubicBezTo>
                <a:lnTo>
                  <a:pt x="12192000" y="396792"/>
                </a:lnTo>
                <a:lnTo>
                  <a:pt x="12192000" y="1337515"/>
                </a:lnTo>
                <a:lnTo>
                  <a:pt x="6775368" y="1337515"/>
                </a:lnTo>
                <a:lnTo>
                  <a:pt x="6783200" y="1333742"/>
                </a:lnTo>
                <a:cubicBezTo>
                  <a:pt x="6914670" y="1278135"/>
                  <a:pt x="7059215" y="1247385"/>
                  <a:pt x="7210941" y="1247385"/>
                </a:cubicBezTo>
                <a:cubicBezTo>
                  <a:pt x="7324735" y="1247385"/>
                  <a:pt x="7434490" y="1264682"/>
                  <a:pt x="7537720" y="1296790"/>
                </a:cubicBezTo>
                <a:lnTo>
                  <a:pt x="7626370" y="1329236"/>
                </a:lnTo>
                <a:lnTo>
                  <a:pt x="7687424" y="1273746"/>
                </a:lnTo>
                <a:cubicBezTo>
                  <a:pt x="7877379" y="1116982"/>
                  <a:pt x="8120905" y="1022811"/>
                  <a:pt x="8386426" y="1022811"/>
                </a:cubicBezTo>
                <a:cubicBezTo>
                  <a:pt x="8538152" y="1022811"/>
                  <a:pt x="8682696" y="1053561"/>
                  <a:pt x="8814167" y="1109168"/>
                </a:cubicBezTo>
                <a:lnTo>
                  <a:pt x="8830204" y="1116894"/>
                </a:lnTo>
                <a:lnTo>
                  <a:pt x="8845482" y="1067677"/>
                </a:lnTo>
                <a:cubicBezTo>
                  <a:pt x="8912454" y="909338"/>
                  <a:pt x="9069238" y="798237"/>
                  <a:pt x="9251972" y="798237"/>
                </a:cubicBezTo>
                <a:cubicBezTo>
                  <a:pt x="9282428" y="798237"/>
                  <a:pt x="9312162" y="801323"/>
                  <a:pt x="9340881" y="807200"/>
                </a:cubicBezTo>
                <a:lnTo>
                  <a:pt x="9374830" y="817739"/>
                </a:lnTo>
                <a:lnTo>
                  <a:pt x="9437886" y="733416"/>
                </a:lnTo>
                <a:cubicBezTo>
                  <a:pt x="9807538" y="285501"/>
                  <a:pt x="10366958" y="0"/>
                  <a:pt x="10993060" y="0"/>
                </a:cubicBezTo>
                <a:close/>
                <a:moveTo>
                  <a:pt x="1198940" y="0"/>
                </a:moveTo>
                <a:cubicBezTo>
                  <a:pt x="1825044" y="0"/>
                  <a:pt x="2384462" y="285501"/>
                  <a:pt x="2754114" y="733416"/>
                </a:cubicBezTo>
                <a:lnTo>
                  <a:pt x="2817170" y="817739"/>
                </a:lnTo>
                <a:lnTo>
                  <a:pt x="2851119" y="807200"/>
                </a:lnTo>
                <a:cubicBezTo>
                  <a:pt x="2879838" y="801323"/>
                  <a:pt x="2909572" y="798237"/>
                  <a:pt x="2940028" y="798237"/>
                </a:cubicBezTo>
                <a:cubicBezTo>
                  <a:pt x="3122762" y="798237"/>
                  <a:pt x="3279546" y="909338"/>
                  <a:pt x="3346518" y="1067677"/>
                </a:cubicBezTo>
                <a:lnTo>
                  <a:pt x="3361796" y="1116894"/>
                </a:lnTo>
                <a:lnTo>
                  <a:pt x="3377833" y="1109168"/>
                </a:lnTo>
                <a:cubicBezTo>
                  <a:pt x="3509304" y="1053561"/>
                  <a:pt x="3653848" y="1022811"/>
                  <a:pt x="3805574" y="1022811"/>
                </a:cubicBezTo>
                <a:cubicBezTo>
                  <a:pt x="4071095" y="1022811"/>
                  <a:pt x="4314623" y="1116982"/>
                  <a:pt x="4504578" y="1273746"/>
                </a:cubicBezTo>
                <a:lnTo>
                  <a:pt x="4565630" y="1329236"/>
                </a:lnTo>
                <a:lnTo>
                  <a:pt x="4654282" y="1296790"/>
                </a:lnTo>
                <a:cubicBezTo>
                  <a:pt x="4757511" y="1264682"/>
                  <a:pt x="4867265" y="1247385"/>
                  <a:pt x="4981061" y="1247385"/>
                </a:cubicBezTo>
                <a:cubicBezTo>
                  <a:pt x="5132787" y="1247385"/>
                  <a:pt x="5277331" y="1278135"/>
                  <a:pt x="5408801" y="1333742"/>
                </a:cubicBezTo>
                <a:lnTo>
                  <a:pt x="5416634" y="1337515"/>
                </a:lnTo>
                <a:lnTo>
                  <a:pt x="0" y="1337515"/>
                </a:lnTo>
                <a:lnTo>
                  <a:pt x="0" y="396792"/>
                </a:lnTo>
                <a:lnTo>
                  <a:pt x="72117" y="344197"/>
                </a:lnTo>
                <a:cubicBezTo>
                  <a:pt x="393775" y="126889"/>
                  <a:pt x="781540" y="0"/>
                  <a:pt x="119894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 </a:t>
            </a:r>
            <a:r>
              <a:rPr lang="zh-CN" altLang="en-US" sz="28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亚博</a:t>
            </a:r>
            <a:r>
              <a:rPr lang="zh-CN" altLang="en-US" sz="28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智能     </a:t>
            </a:r>
            <a:r>
              <a:rPr lang="en-US" altLang="zh-CN" sz="28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Croco:Kit</a:t>
            </a:r>
            <a:r>
              <a:rPr lang="zh-CN" altLang="en-US" sz="28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视</a:t>
            </a:r>
            <a:r>
              <a:rPr lang="zh-CN" altLang="en-US" sz="28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频教程</a:t>
            </a:r>
            <a:endParaRPr lang="zh-CN" altLang="en-US" sz="2800" dirty="0"/>
          </a:p>
        </p:txBody>
      </p:sp>
      <p:grpSp>
        <p:nvGrpSpPr>
          <p:cNvPr id="6" name="组合 24"/>
          <p:cNvGrpSpPr/>
          <p:nvPr/>
        </p:nvGrpSpPr>
        <p:grpSpPr>
          <a:xfrm>
            <a:off x="638113" y="2002382"/>
            <a:ext cx="2079101" cy="1272213"/>
            <a:chOff x="5213810" y="4799296"/>
            <a:chExt cx="2079101" cy="1272213"/>
          </a:xfrm>
        </p:grpSpPr>
        <p:sp>
          <p:nvSpPr>
            <p:cNvPr id="26" name="任意多边形 25"/>
            <p:cNvSpPr/>
            <p:nvPr/>
          </p:nvSpPr>
          <p:spPr>
            <a:xfrm>
              <a:off x="5213810" y="4799296"/>
              <a:ext cx="2079101" cy="1272213"/>
            </a:xfrm>
            <a:custGeom>
              <a:avLst/>
              <a:gdLst>
                <a:gd name="connsiteX0" fmla="*/ 1610751 w 2954216"/>
                <a:gd name="connsiteY0" fmla="*/ 0 h 1807700"/>
                <a:gd name="connsiteX1" fmla="*/ 2504050 w 2954216"/>
                <a:gd name="connsiteY1" fmla="*/ 893299 h 1807700"/>
                <a:gd name="connsiteX2" fmla="*/ 2504050 w 2954216"/>
                <a:gd name="connsiteY2" fmla="*/ 893300 h 1807700"/>
                <a:gd name="connsiteX3" fmla="*/ 2534525 w 2954216"/>
                <a:gd name="connsiteY3" fmla="*/ 893300 h 1807700"/>
                <a:gd name="connsiteX4" fmla="*/ 2954216 w 2954216"/>
                <a:gd name="connsiteY4" fmla="*/ 1312991 h 1807700"/>
                <a:gd name="connsiteX5" fmla="*/ 2954216 w 2954216"/>
                <a:gd name="connsiteY5" fmla="*/ 1388009 h 1807700"/>
                <a:gd name="connsiteX6" fmla="*/ 2534525 w 2954216"/>
                <a:gd name="connsiteY6" fmla="*/ 1807700 h 1807700"/>
                <a:gd name="connsiteX7" fmla="*/ 419691 w 2954216"/>
                <a:gd name="connsiteY7" fmla="*/ 1807700 h 1807700"/>
                <a:gd name="connsiteX8" fmla="*/ 0 w 2954216"/>
                <a:gd name="connsiteY8" fmla="*/ 1388009 h 1807700"/>
                <a:gd name="connsiteX9" fmla="*/ 0 w 2954216"/>
                <a:gd name="connsiteY9" fmla="*/ 1312991 h 1807700"/>
                <a:gd name="connsiteX10" fmla="*/ 335109 w 2954216"/>
                <a:gd name="connsiteY10" fmla="*/ 901827 h 1807700"/>
                <a:gd name="connsiteX11" fmla="*/ 339261 w 2954216"/>
                <a:gd name="connsiteY11" fmla="*/ 901408 h 1807700"/>
                <a:gd name="connsiteX12" fmla="*/ 337624 w 2954216"/>
                <a:gd name="connsiteY12" fmla="*/ 893300 h 1807700"/>
                <a:gd name="connsiteX13" fmla="*/ 604911 w 2954216"/>
                <a:gd name="connsiteY13" fmla="*/ 626013 h 1807700"/>
                <a:gd name="connsiteX14" fmla="*/ 708952 w 2954216"/>
                <a:gd name="connsiteY14" fmla="*/ 647018 h 1807700"/>
                <a:gd name="connsiteX15" fmla="*/ 749358 w 2954216"/>
                <a:gd name="connsiteY15" fmla="*/ 668950 h 1807700"/>
                <a:gd name="connsiteX16" fmla="*/ 787652 w 2954216"/>
                <a:gd name="connsiteY16" fmla="*/ 545587 h 1807700"/>
                <a:gd name="connsiteX17" fmla="*/ 1610751 w 2954216"/>
                <a:gd name="connsiteY17" fmla="*/ 0 h 1807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54216" h="1807700">
                  <a:moveTo>
                    <a:pt x="1610751" y="0"/>
                  </a:moveTo>
                  <a:cubicBezTo>
                    <a:pt x="2104106" y="0"/>
                    <a:pt x="2504050" y="399944"/>
                    <a:pt x="2504050" y="893299"/>
                  </a:cubicBezTo>
                  <a:lnTo>
                    <a:pt x="2504050" y="893300"/>
                  </a:lnTo>
                  <a:lnTo>
                    <a:pt x="2534525" y="893300"/>
                  </a:lnTo>
                  <a:cubicBezTo>
                    <a:pt x="2766314" y="893300"/>
                    <a:pt x="2954216" y="1081202"/>
                    <a:pt x="2954216" y="1312991"/>
                  </a:cubicBezTo>
                  <a:lnTo>
                    <a:pt x="2954216" y="1388009"/>
                  </a:lnTo>
                  <a:cubicBezTo>
                    <a:pt x="2954216" y="1619798"/>
                    <a:pt x="2766314" y="1807700"/>
                    <a:pt x="2534525" y="1807700"/>
                  </a:cubicBezTo>
                  <a:lnTo>
                    <a:pt x="419691" y="1807700"/>
                  </a:lnTo>
                  <a:cubicBezTo>
                    <a:pt x="187902" y="1807700"/>
                    <a:pt x="0" y="1619798"/>
                    <a:pt x="0" y="1388009"/>
                  </a:cubicBezTo>
                  <a:lnTo>
                    <a:pt x="0" y="1312991"/>
                  </a:lnTo>
                  <a:cubicBezTo>
                    <a:pt x="0" y="1110176"/>
                    <a:pt x="143863" y="940961"/>
                    <a:pt x="335109" y="901827"/>
                  </a:cubicBezTo>
                  <a:lnTo>
                    <a:pt x="339261" y="901408"/>
                  </a:lnTo>
                  <a:lnTo>
                    <a:pt x="337624" y="893300"/>
                  </a:lnTo>
                  <a:cubicBezTo>
                    <a:pt x="337624" y="745681"/>
                    <a:pt x="457292" y="626013"/>
                    <a:pt x="604911" y="626013"/>
                  </a:cubicBezTo>
                  <a:cubicBezTo>
                    <a:pt x="641816" y="626013"/>
                    <a:pt x="676974" y="633492"/>
                    <a:pt x="708952" y="647018"/>
                  </a:cubicBezTo>
                  <a:lnTo>
                    <a:pt x="749358" y="668950"/>
                  </a:lnTo>
                  <a:lnTo>
                    <a:pt x="787652" y="545587"/>
                  </a:lnTo>
                  <a:cubicBezTo>
                    <a:pt x="923262" y="224968"/>
                    <a:pt x="1240735" y="0"/>
                    <a:pt x="1610751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" name="矩形 27"/>
            <p:cNvSpPr/>
            <p:nvPr/>
          </p:nvSpPr>
          <p:spPr>
            <a:xfrm>
              <a:off x="5476303" y="5520485"/>
              <a:ext cx="1605280" cy="52197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800" dirty="0">
                  <a:solidFill>
                    <a:schemeClr val="accent5">
                      <a:lumMod val="75000"/>
                    </a:schemeClr>
                  </a:solidFill>
                  <a:latin typeface="方正少儿_GBK" panose="02000000000000000000" charset="-122"/>
                  <a:ea typeface="方正少儿_GBK" panose="02000000000000000000" charset="-122"/>
                </a:rPr>
                <a:t>课前准备</a:t>
              </a:r>
            </a:p>
          </p:txBody>
        </p:sp>
      </p:grpSp>
      <p:pic>
        <p:nvPicPr>
          <p:cNvPr id="4" name="图片 3" descr="logo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56385" y="45085"/>
            <a:ext cx="1292860" cy="801370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3850547" y="5041783"/>
            <a:ext cx="64716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注意：需要先把</a:t>
            </a:r>
            <a:r>
              <a:rPr lang="en-US" altLang="zh-CN" dirty="0" smtClean="0"/>
              <a:t>Croco:Kit</a:t>
            </a:r>
            <a:r>
              <a:rPr lang="zh-CN" altLang="en-US" dirty="0" smtClean="0"/>
              <a:t>扩展板上</a:t>
            </a:r>
            <a:r>
              <a:rPr lang="en-US" altLang="zh-CN" dirty="0" smtClean="0"/>
              <a:t>S2</a:t>
            </a:r>
            <a:r>
              <a:rPr lang="zh-CN" altLang="en-US" dirty="0" smtClean="0"/>
              <a:t>拨到</a:t>
            </a:r>
            <a:r>
              <a:rPr lang="en-US" altLang="zh-CN" dirty="0" smtClean="0"/>
              <a:t>IO</a:t>
            </a:r>
            <a:r>
              <a:rPr lang="zh-CN" altLang="en-US" dirty="0" smtClean="0"/>
              <a:t>端，</a:t>
            </a:r>
            <a:r>
              <a:rPr lang="en-US" altLang="zh-CN" dirty="0" smtClean="0"/>
              <a:t>S3</a:t>
            </a:r>
            <a:r>
              <a:rPr lang="zh-CN" altLang="en-US" dirty="0" smtClean="0"/>
              <a:t>拨到</a:t>
            </a:r>
            <a:r>
              <a:rPr lang="en-US" altLang="zh-CN" dirty="0" smtClean="0"/>
              <a:t>NC</a:t>
            </a:r>
            <a:r>
              <a:rPr lang="zh-CN" altLang="en-US" dirty="0" smtClean="0"/>
              <a:t>端</a:t>
            </a:r>
            <a:endParaRPr lang="zh-CN" altLang="en-US" dirty="0"/>
          </a:p>
        </p:txBody>
      </p:sp>
      <p:pic>
        <p:nvPicPr>
          <p:cNvPr id="14" name="图片 13" descr="扩展板NC+IO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205425" y="1043672"/>
            <a:ext cx="6276757" cy="394777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000">
        <p:zoom/>
      </p:transition>
    </mc:Choice>
    <mc:Fallback>
      <p:transition spd="slow">
        <p:zoom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组合 21"/>
          <p:cNvGrpSpPr/>
          <p:nvPr/>
        </p:nvGrpSpPr>
        <p:grpSpPr>
          <a:xfrm>
            <a:off x="1736266" y="3196784"/>
            <a:ext cx="724486" cy="372379"/>
            <a:chOff x="560275" y="3576314"/>
            <a:chExt cx="1198188" cy="615858"/>
          </a:xfrm>
        </p:grpSpPr>
        <p:sp>
          <p:nvSpPr>
            <p:cNvPr id="33" name="直角三角形 32"/>
            <p:cNvSpPr/>
            <p:nvPr/>
          </p:nvSpPr>
          <p:spPr>
            <a:xfrm rot="16200000">
              <a:off x="1011658" y="3444456"/>
              <a:ext cx="295422" cy="1198188"/>
            </a:xfrm>
            <a:custGeom>
              <a:avLst/>
              <a:gdLst>
                <a:gd name="connsiteX0" fmla="*/ 0 w 379828"/>
                <a:gd name="connsiteY0" fmla="*/ 1378634 h 1378634"/>
                <a:gd name="connsiteX1" fmla="*/ 0 w 379828"/>
                <a:gd name="connsiteY1" fmla="*/ 0 h 1378634"/>
                <a:gd name="connsiteX2" fmla="*/ 379828 w 379828"/>
                <a:gd name="connsiteY2" fmla="*/ 1378634 h 1378634"/>
                <a:gd name="connsiteX3" fmla="*/ 0 w 379828"/>
                <a:gd name="connsiteY3" fmla="*/ 1378634 h 1378634"/>
                <a:gd name="connsiteX0-1" fmla="*/ 0 w 379828"/>
                <a:gd name="connsiteY0-2" fmla="*/ 1378634 h 1772529"/>
                <a:gd name="connsiteX1-3" fmla="*/ 0 w 379828"/>
                <a:gd name="connsiteY1-4" fmla="*/ 0 h 1772529"/>
                <a:gd name="connsiteX2-5" fmla="*/ 379828 w 379828"/>
                <a:gd name="connsiteY2-6" fmla="*/ 1772529 h 1772529"/>
                <a:gd name="connsiteX3-7" fmla="*/ 0 w 379828"/>
                <a:gd name="connsiteY3-8" fmla="*/ 1378634 h 1772529"/>
                <a:gd name="connsiteX0-9" fmla="*/ 0 w 295422"/>
                <a:gd name="connsiteY0-10" fmla="*/ 1378634 h 1631855"/>
                <a:gd name="connsiteX1-11" fmla="*/ 0 w 295422"/>
                <a:gd name="connsiteY1-12" fmla="*/ 0 h 1631855"/>
                <a:gd name="connsiteX2-13" fmla="*/ 295422 w 295422"/>
                <a:gd name="connsiteY2-14" fmla="*/ 1631855 h 1631855"/>
                <a:gd name="connsiteX3-15" fmla="*/ 0 w 295422"/>
                <a:gd name="connsiteY3-16" fmla="*/ 1378634 h 1631855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</a:cxnLst>
              <a:rect l="l" t="t" r="r" b="b"/>
              <a:pathLst>
                <a:path w="295422" h="1631855">
                  <a:moveTo>
                    <a:pt x="0" y="1378634"/>
                  </a:moveTo>
                  <a:lnTo>
                    <a:pt x="0" y="0"/>
                  </a:lnTo>
                  <a:lnTo>
                    <a:pt x="295422" y="1631855"/>
                  </a:lnTo>
                  <a:lnTo>
                    <a:pt x="0" y="137863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直角三角形 20"/>
            <p:cNvSpPr/>
            <p:nvPr/>
          </p:nvSpPr>
          <p:spPr>
            <a:xfrm>
              <a:off x="890708" y="3576314"/>
              <a:ext cx="675249" cy="615858"/>
            </a:xfrm>
            <a:custGeom>
              <a:avLst/>
              <a:gdLst>
                <a:gd name="connsiteX0" fmla="*/ 0 w 379828"/>
                <a:gd name="connsiteY0" fmla="*/ 1378634 h 1378634"/>
                <a:gd name="connsiteX1" fmla="*/ 0 w 379828"/>
                <a:gd name="connsiteY1" fmla="*/ 0 h 1378634"/>
                <a:gd name="connsiteX2" fmla="*/ 379828 w 379828"/>
                <a:gd name="connsiteY2" fmla="*/ 1378634 h 1378634"/>
                <a:gd name="connsiteX3" fmla="*/ 0 w 379828"/>
                <a:gd name="connsiteY3" fmla="*/ 1378634 h 1378634"/>
                <a:gd name="connsiteX0-1" fmla="*/ 295421 w 675249"/>
                <a:gd name="connsiteY0-2" fmla="*/ 1209822 h 1209822"/>
                <a:gd name="connsiteX1-3" fmla="*/ 0 w 675249"/>
                <a:gd name="connsiteY1-4" fmla="*/ 0 h 1209822"/>
                <a:gd name="connsiteX2-5" fmla="*/ 675249 w 675249"/>
                <a:gd name="connsiteY2-6" fmla="*/ 1209822 h 1209822"/>
                <a:gd name="connsiteX3-7" fmla="*/ 295421 w 675249"/>
                <a:gd name="connsiteY3-8" fmla="*/ 1209822 h 120982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</a:cxnLst>
              <a:rect l="l" t="t" r="r" b="b"/>
              <a:pathLst>
                <a:path w="675249" h="1209822">
                  <a:moveTo>
                    <a:pt x="295421" y="1209822"/>
                  </a:moveTo>
                  <a:lnTo>
                    <a:pt x="0" y="0"/>
                  </a:lnTo>
                  <a:lnTo>
                    <a:pt x="675249" y="1209822"/>
                  </a:lnTo>
                  <a:lnTo>
                    <a:pt x="295421" y="120982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7" name="文本框 6"/>
          <p:cNvSpPr txBox="1"/>
          <p:nvPr/>
        </p:nvSpPr>
        <p:spPr>
          <a:xfrm>
            <a:off x="638251" y="688905"/>
            <a:ext cx="109982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 smtClean="0">
                <a:solidFill>
                  <a:schemeClr val="accent5">
                    <a:lumMod val="75000"/>
                  </a:schemeClr>
                </a:solidFill>
                <a:latin typeface="方正少儿_GBK" panose="02000000000000000000" charset="-122"/>
                <a:ea typeface="方正少儿_GBK" panose="02000000000000000000" charset="-122"/>
              </a:rPr>
              <a:t>Part 3</a:t>
            </a:r>
            <a:endParaRPr lang="en-US" sz="2800" dirty="0">
              <a:solidFill>
                <a:schemeClr val="accent5">
                  <a:lumMod val="75000"/>
                </a:schemeClr>
              </a:solidFill>
              <a:latin typeface="方正少儿_GBK" panose="02000000000000000000" charset="-122"/>
              <a:ea typeface="方正少儿_GBK" panose="02000000000000000000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75565" y="45085"/>
            <a:ext cx="10042525" cy="5835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altLang="zh-CN" sz="3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lang="en-US" altLang="zh-CN" sz="32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                           Croco:Kit</a:t>
            </a:r>
            <a:r>
              <a:rPr lang="zh-CN" altLang="en-US" sz="32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基础实验视频教程</a:t>
            </a:r>
            <a:endParaRPr lang="zh-CN" altLang="en-US" sz="2800" u="sng" dirty="0">
              <a:latin typeface="icomoon" charset="0"/>
              <a:ea typeface="Yu Gothic UI Semibold" panose="020B0700000000000000" charset="-128"/>
            </a:endParaRPr>
          </a:p>
        </p:txBody>
      </p:sp>
      <p:sp>
        <p:nvSpPr>
          <p:cNvPr id="16" name="任意多边形 15"/>
          <p:cNvSpPr/>
          <p:nvPr/>
        </p:nvSpPr>
        <p:spPr>
          <a:xfrm>
            <a:off x="0" y="5854700"/>
            <a:ext cx="12192000" cy="1003300"/>
          </a:xfrm>
          <a:custGeom>
            <a:avLst/>
            <a:gdLst>
              <a:gd name="connsiteX0" fmla="*/ 10993060 w 12192000"/>
              <a:gd name="connsiteY0" fmla="*/ 0 h 1337515"/>
              <a:gd name="connsiteX1" fmla="*/ 12119884 w 12192000"/>
              <a:gd name="connsiteY1" fmla="*/ 344197 h 1337515"/>
              <a:gd name="connsiteX2" fmla="*/ 12192000 w 12192000"/>
              <a:gd name="connsiteY2" fmla="*/ 396792 h 1337515"/>
              <a:gd name="connsiteX3" fmla="*/ 12192000 w 12192000"/>
              <a:gd name="connsiteY3" fmla="*/ 1337515 h 1337515"/>
              <a:gd name="connsiteX4" fmla="*/ 6775368 w 12192000"/>
              <a:gd name="connsiteY4" fmla="*/ 1337515 h 1337515"/>
              <a:gd name="connsiteX5" fmla="*/ 6783200 w 12192000"/>
              <a:gd name="connsiteY5" fmla="*/ 1333742 h 1337515"/>
              <a:gd name="connsiteX6" fmla="*/ 7210941 w 12192000"/>
              <a:gd name="connsiteY6" fmla="*/ 1247385 h 1337515"/>
              <a:gd name="connsiteX7" fmla="*/ 7537720 w 12192000"/>
              <a:gd name="connsiteY7" fmla="*/ 1296790 h 1337515"/>
              <a:gd name="connsiteX8" fmla="*/ 7626370 w 12192000"/>
              <a:gd name="connsiteY8" fmla="*/ 1329236 h 1337515"/>
              <a:gd name="connsiteX9" fmla="*/ 7687424 w 12192000"/>
              <a:gd name="connsiteY9" fmla="*/ 1273746 h 1337515"/>
              <a:gd name="connsiteX10" fmla="*/ 8386426 w 12192000"/>
              <a:gd name="connsiteY10" fmla="*/ 1022811 h 1337515"/>
              <a:gd name="connsiteX11" fmla="*/ 8814167 w 12192000"/>
              <a:gd name="connsiteY11" fmla="*/ 1109168 h 1337515"/>
              <a:gd name="connsiteX12" fmla="*/ 8830204 w 12192000"/>
              <a:gd name="connsiteY12" fmla="*/ 1116894 h 1337515"/>
              <a:gd name="connsiteX13" fmla="*/ 8845482 w 12192000"/>
              <a:gd name="connsiteY13" fmla="*/ 1067677 h 1337515"/>
              <a:gd name="connsiteX14" fmla="*/ 9251972 w 12192000"/>
              <a:gd name="connsiteY14" fmla="*/ 798237 h 1337515"/>
              <a:gd name="connsiteX15" fmla="*/ 9340881 w 12192000"/>
              <a:gd name="connsiteY15" fmla="*/ 807200 h 1337515"/>
              <a:gd name="connsiteX16" fmla="*/ 9374830 w 12192000"/>
              <a:gd name="connsiteY16" fmla="*/ 817739 h 1337515"/>
              <a:gd name="connsiteX17" fmla="*/ 9437886 w 12192000"/>
              <a:gd name="connsiteY17" fmla="*/ 733416 h 1337515"/>
              <a:gd name="connsiteX18" fmla="*/ 10993060 w 12192000"/>
              <a:gd name="connsiteY18" fmla="*/ 0 h 1337515"/>
              <a:gd name="connsiteX19" fmla="*/ 1198940 w 12192000"/>
              <a:gd name="connsiteY19" fmla="*/ 0 h 1337515"/>
              <a:gd name="connsiteX20" fmla="*/ 2754114 w 12192000"/>
              <a:gd name="connsiteY20" fmla="*/ 733416 h 1337515"/>
              <a:gd name="connsiteX21" fmla="*/ 2817170 w 12192000"/>
              <a:gd name="connsiteY21" fmla="*/ 817739 h 1337515"/>
              <a:gd name="connsiteX22" fmla="*/ 2851119 w 12192000"/>
              <a:gd name="connsiteY22" fmla="*/ 807200 h 1337515"/>
              <a:gd name="connsiteX23" fmla="*/ 2940028 w 12192000"/>
              <a:gd name="connsiteY23" fmla="*/ 798237 h 1337515"/>
              <a:gd name="connsiteX24" fmla="*/ 3346518 w 12192000"/>
              <a:gd name="connsiteY24" fmla="*/ 1067677 h 1337515"/>
              <a:gd name="connsiteX25" fmla="*/ 3361796 w 12192000"/>
              <a:gd name="connsiteY25" fmla="*/ 1116894 h 1337515"/>
              <a:gd name="connsiteX26" fmla="*/ 3377833 w 12192000"/>
              <a:gd name="connsiteY26" fmla="*/ 1109168 h 1337515"/>
              <a:gd name="connsiteX27" fmla="*/ 3805574 w 12192000"/>
              <a:gd name="connsiteY27" fmla="*/ 1022811 h 1337515"/>
              <a:gd name="connsiteX28" fmla="*/ 4504578 w 12192000"/>
              <a:gd name="connsiteY28" fmla="*/ 1273746 h 1337515"/>
              <a:gd name="connsiteX29" fmla="*/ 4565630 w 12192000"/>
              <a:gd name="connsiteY29" fmla="*/ 1329236 h 1337515"/>
              <a:gd name="connsiteX30" fmla="*/ 4654282 w 12192000"/>
              <a:gd name="connsiteY30" fmla="*/ 1296790 h 1337515"/>
              <a:gd name="connsiteX31" fmla="*/ 4981061 w 12192000"/>
              <a:gd name="connsiteY31" fmla="*/ 1247385 h 1337515"/>
              <a:gd name="connsiteX32" fmla="*/ 5408801 w 12192000"/>
              <a:gd name="connsiteY32" fmla="*/ 1333742 h 1337515"/>
              <a:gd name="connsiteX33" fmla="*/ 5416634 w 12192000"/>
              <a:gd name="connsiteY33" fmla="*/ 1337515 h 1337515"/>
              <a:gd name="connsiteX34" fmla="*/ 0 w 12192000"/>
              <a:gd name="connsiteY34" fmla="*/ 1337515 h 1337515"/>
              <a:gd name="connsiteX35" fmla="*/ 0 w 12192000"/>
              <a:gd name="connsiteY35" fmla="*/ 396792 h 1337515"/>
              <a:gd name="connsiteX36" fmla="*/ 72117 w 12192000"/>
              <a:gd name="connsiteY36" fmla="*/ 344197 h 1337515"/>
              <a:gd name="connsiteX37" fmla="*/ 1198940 w 12192000"/>
              <a:gd name="connsiteY37" fmla="*/ 0 h 13375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12192000" h="1337515">
                <a:moveTo>
                  <a:pt x="10993060" y="0"/>
                </a:moveTo>
                <a:cubicBezTo>
                  <a:pt x="11410460" y="0"/>
                  <a:pt x="11798225" y="126889"/>
                  <a:pt x="12119884" y="344197"/>
                </a:cubicBezTo>
                <a:lnTo>
                  <a:pt x="12192000" y="396792"/>
                </a:lnTo>
                <a:lnTo>
                  <a:pt x="12192000" y="1337515"/>
                </a:lnTo>
                <a:lnTo>
                  <a:pt x="6775368" y="1337515"/>
                </a:lnTo>
                <a:lnTo>
                  <a:pt x="6783200" y="1333742"/>
                </a:lnTo>
                <a:cubicBezTo>
                  <a:pt x="6914670" y="1278135"/>
                  <a:pt x="7059215" y="1247385"/>
                  <a:pt x="7210941" y="1247385"/>
                </a:cubicBezTo>
                <a:cubicBezTo>
                  <a:pt x="7324735" y="1247385"/>
                  <a:pt x="7434490" y="1264682"/>
                  <a:pt x="7537720" y="1296790"/>
                </a:cubicBezTo>
                <a:lnTo>
                  <a:pt x="7626370" y="1329236"/>
                </a:lnTo>
                <a:lnTo>
                  <a:pt x="7687424" y="1273746"/>
                </a:lnTo>
                <a:cubicBezTo>
                  <a:pt x="7877379" y="1116982"/>
                  <a:pt x="8120905" y="1022811"/>
                  <a:pt x="8386426" y="1022811"/>
                </a:cubicBezTo>
                <a:cubicBezTo>
                  <a:pt x="8538152" y="1022811"/>
                  <a:pt x="8682696" y="1053561"/>
                  <a:pt x="8814167" y="1109168"/>
                </a:cubicBezTo>
                <a:lnTo>
                  <a:pt x="8830204" y="1116894"/>
                </a:lnTo>
                <a:lnTo>
                  <a:pt x="8845482" y="1067677"/>
                </a:lnTo>
                <a:cubicBezTo>
                  <a:pt x="8912454" y="909338"/>
                  <a:pt x="9069238" y="798237"/>
                  <a:pt x="9251972" y="798237"/>
                </a:cubicBezTo>
                <a:cubicBezTo>
                  <a:pt x="9282428" y="798237"/>
                  <a:pt x="9312162" y="801323"/>
                  <a:pt x="9340881" y="807200"/>
                </a:cubicBezTo>
                <a:lnTo>
                  <a:pt x="9374830" y="817739"/>
                </a:lnTo>
                <a:lnTo>
                  <a:pt x="9437886" y="733416"/>
                </a:lnTo>
                <a:cubicBezTo>
                  <a:pt x="9807538" y="285501"/>
                  <a:pt x="10366958" y="0"/>
                  <a:pt x="10993060" y="0"/>
                </a:cubicBezTo>
                <a:close/>
                <a:moveTo>
                  <a:pt x="1198940" y="0"/>
                </a:moveTo>
                <a:cubicBezTo>
                  <a:pt x="1825044" y="0"/>
                  <a:pt x="2384462" y="285501"/>
                  <a:pt x="2754114" y="733416"/>
                </a:cubicBezTo>
                <a:lnTo>
                  <a:pt x="2817170" y="817739"/>
                </a:lnTo>
                <a:lnTo>
                  <a:pt x="2851119" y="807200"/>
                </a:lnTo>
                <a:cubicBezTo>
                  <a:pt x="2879838" y="801323"/>
                  <a:pt x="2909572" y="798237"/>
                  <a:pt x="2940028" y="798237"/>
                </a:cubicBezTo>
                <a:cubicBezTo>
                  <a:pt x="3122762" y="798237"/>
                  <a:pt x="3279546" y="909338"/>
                  <a:pt x="3346518" y="1067677"/>
                </a:cubicBezTo>
                <a:lnTo>
                  <a:pt x="3361796" y="1116894"/>
                </a:lnTo>
                <a:lnTo>
                  <a:pt x="3377833" y="1109168"/>
                </a:lnTo>
                <a:cubicBezTo>
                  <a:pt x="3509304" y="1053561"/>
                  <a:pt x="3653848" y="1022811"/>
                  <a:pt x="3805574" y="1022811"/>
                </a:cubicBezTo>
                <a:cubicBezTo>
                  <a:pt x="4071095" y="1022811"/>
                  <a:pt x="4314623" y="1116982"/>
                  <a:pt x="4504578" y="1273746"/>
                </a:cubicBezTo>
                <a:lnTo>
                  <a:pt x="4565630" y="1329236"/>
                </a:lnTo>
                <a:lnTo>
                  <a:pt x="4654282" y="1296790"/>
                </a:lnTo>
                <a:cubicBezTo>
                  <a:pt x="4757511" y="1264682"/>
                  <a:pt x="4867265" y="1247385"/>
                  <a:pt x="4981061" y="1247385"/>
                </a:cubicBezTo>
                <a:cubicBezTo>
                  <a:pt x="5132787" y="1247385"/>
                  <a:pt x="5277331" y="1278135"/>
                  <a:pt x="5408801" y="1333742"/>
                </a:cubicBezTo>
                <a:lnTo>
                  <a:pt x="5416634" y="1337515"/>
                </a:lnTo>
                <a:lnTo>
                  <a:pt x="0" y="1337515"/>
                </a:lnTo>
                <a:lnTo>
                  <a:pt x="0" y="396792"/>
                </a:lnTo>
                <a:lnTo>
                  <a:pt x="72117" y="344197"/>
                </a:lnTo>
                <a:cubicBezTo>
                  <a:pt x="393775" y="126889"/>
                  <a:pt x="781540" y="0"/>
                  <a:pt x="119894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 </a:t>
            </a:r>
            <a:r>
              <a:rPr lang="zh-CN" altLang="en-US" sz="28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亚博</a:t>
            </a:r>
            <a:r>
              <a:rPr lang="zh-CN" altLang="en-US" sz="28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智能     </a:t>
            </a:r>
            <a:r>
              <a:rPr lang="en-US" altLang="zh-CN" sz="28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Croco:Kit</a:t>
            </a:r>
            <a:r>
              <a:rPr lang="zh-CN" altLang="en-US" sz="28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视</a:t>
            </a:r>
            <a:r>
              <a:rPr lang="zh-CN" altLang="en-US" sz="28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频教程</a:t>
            </a:r>
            <a:endParaRPr lang="zh-CN" altLang="en-US" sz="2800" dirty="0"/>
          </a:p>
        </p:txBody>
      </p:sp>
      <p:grpSp>
        <p:nvGrpSpPr>
          <p:cNvPr id="25" name="组合 24"/>
          <p:cNvGrpSpPr/>
          <p:nvPr/>
        </p:nvGrpSpPr>
        <p:grpSpPr>
          <a:xfrm>
            <a:off x="638113" y="2002382"/>
            <a:ext cx="2079101" cy="1272213"/>
            <a:chOff x="5213810" y="4799296"/>
            <a:chExt cx="2079101" cy="1272213"/>
          </a:xfrm>
        </p:grpSpPr>
        <p:sp>
          <p:nvSpPr>
            <p:cNvPr id="26" name="任意多边形 25"/>
            <p:cNvSpPr/>
            <p:nvPr/>
          </p:nvSpPr>
          <p:spPr>
            <a:xfrm>
              <a:off x="5213810" y="4799296"/>
              <a:ext cx="2079101" cy="1272213"/>
            </a:xfrm>
            <a:custGeom>
              <a:avLst/>
              <a:gdLst>
                <a:gd name="connsiteX0" fmla="*/ 1610751 w 2954216"/>
                <a:gd name="connsiteY0" fmla="*/ 0 h 1807700"/>
                <a:gd name="connsiteX1" fmla="*/ 2504050 w 2954216"/>
                <a:gd name="connsiteY1" fmla="*/ 893299 h 1807700"/>
                <a:gd name="connsiteX2" fmla="*/ 2504050 w 2954216"/>
                <a:gd name="connsiteY2" fmla="*/ 893300 h 1807700"/>
                <a:gd name="connsiteX3" fmla="*/ 2534525 w 2954216"/>
                <a:gd name="connsiteY3" fmla="*/ 893300 h 1807700"/>
                <a:gd name="connsiteX4" fmla="*/ 2954216 w 2954216"/>
                <a:gd name="connsiteY4" fmla="*/ 1312991 h 1807700"/>
                <a:gd name="connsiteX5" fmla="*/ 2954216 w 2954216"/>
                <a:gd name="connsiteY5" fmla="*/ 1388009 h 1807700"/>
                <a:gd name="connsiteX6" fmla="*/ 2534525 w 2954216"/>
                <a:gd name="connsiteY6" fmla="*/ 1807700 h 1807700"/>
                <a:gd name="connsiteX7" fmla="*/ 419691 w 2954216"/>
                <a:gd name="connsiteY7" fmla="*/ 1807700 h 1807700"/>
                <a:gd name="connsiteX8" fmla="*/ 0 w 2954216"/>
                <a:gd name="connsiteY8" fmla="*/ 1388009 h 1807700"/>
                <a:gd name="connsiteX9" fmla="*/ 0 w 2954216"/>
                <a:gd name="connsiteY9" fmla="*/ 1312991 h 1807700"/>
                <a:gd name="connsiteX10" fmla="*/ 335109 w 2954216"/>
                <a:gd name="connsiteY10" fmla="*/ 901827 h 1807700"/>
                <a:gd name="connsiteX11" fmla="*/ 339261 w 2954216"/>
                <a:gd name="connsiteY11" fmla="*/ 901408 h 1807700"/>
                <a:gd name="connsiteX12" fmla="*/ 337624 w 2954216"/>
                <a:gd name="connsiteY12" fmla="*/ 893300 h 1807700"/>
                <a:gd name="connsiteX13" fmla="*/ 604911 w 2954216"/>
                <a:gd name="connsiteY13" fmla="*/ 626013 h 1807700"/>
                <a:gd name="connsiteX14" fmla="*/ 708952 w 2954216"/>
                <a:gd name="connsiteY14" fmla="*/ 647018 h 1807700"/>
                <a:gd name="connsiteX15" fmla="*/ 749358 w 2954216"/>
                <a:gd name="connsiteY15" fmla="*/ 668950 h 1807700"/>
                <a:gd name="connsiteX16" fmla="*/ 787652 w 2954216"/>
                <a:gd name="connsiteY16" fmla="*/ 545587 h 1807700"/>
                <a:gd name="connsiteX17" fmla="*/ 1610751 w 2954216"/>
                <a:gd name="connsiteY17" fmla="*/ 0 h 1807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54216" h="1807700">
                  <a:moveTo>
                    <a:pt x="1610751" y="0"/>
                  </a:moveTo>
                  <a:cubicBezTo>
                    <a:pt x="2104106" y="0"/>
                    <a:pt x="2504050" y="399944"/>
                    <a:pt x="2504050" y="893299"/>
                  </a:cubicBezTo>
                  <a:lnTo>
                    <a:pt x="2504050" y="893300"/>
                  </a:lnTo>
                  <a:lnTo>
                    <a:pt x="2534525" y="893300"/>
                  </a:lnTo>
                  <a:cubicBezTo>
                    <a:pt x="2766314" y="893300"/>
                    <a:pt x="2954216" y="1081202"/>
                    <a:pt x="2954216" y="1312991"/>
                  </a:cubicBezTo>
                  <a:lnTo>
                    <a:pt x="2954216" y="1388009"/>
                  </a:lnTo>
                  <a:cubicBezTo>
                    <a:pt x="2954216" y="1619798"/>
                    <a:pt x="2766314" y="1807700"/>
                    <a:pt x="2534525" y="1807700"/>
                  </a:cubicBezTo>
                  <a:lnTo>
                    <a:pt x="419691" y="1807700"/>
                  </a:lnTo>
                  <a:cubicBezTo>
                    <a:pt x="187902" y="1807700"/>
                    <a:pt x="0" y="1619798"/>
                    <a:pt x="0" y="1388009"/>
                  </a:cubicBezTo>
                  <a:lnTo>
                    <a:pt x="0" y="1312991"/>
                  </a:lnTo>
                  <a:cubicBezTo>
                    <a:pt x="0" y="1110176"/>
                    <a:pt x="143863" y="940961"/>
                    <a:pt x="335109" y="901827"/>
                  </a:cubicBezTo>
                  <a:lnTo>
                    <a:pt x="339261" y="901408"/>
                  </a:lnTo>
                  <a:lnTo>
                    <a:pt x="337624" y="893300"/>
                  </a:lnTo>
                  <a:cubicBezTo>
                    <a:pt x="337624" y="745681"/>
                    <a:pt x="457292" y="626013"/>
                    <a:pt x="604911" y="626013"/>
                  </a:cubicBezTo>
                  <a:cubicBezTo>
                    <a:pt x="641816" y="626013"/>
                    <a:pt x="676974" y="633492"/>
                    <a:pt x="708952" y="647018"/>
                  </a:cubicBezTo>
                  <a:lnTo>
                    <a:pt x="749358" y="668950"/>
                  </a:lnTo>
                  <a:lnTo>
                    <a:pt x="787652" y="545587"/>
                  </a:lnTo>
                  <a:cubicBezTo>
                    <a:pt x="923262" y="224968"/>
                    <a:pt x="1240735" y="0"/>
                    <a:pt x="1610751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" name="矩形 27"/>
            <p:cNvSpPr/>
            <p:nvPr/>
          </p:nvSpPr>
          <p:spPr>
            <a:xfrm>
              <a:off x="5476303" y="5520485"/>
              <a:ext cx="1605280" cy="52197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800" dirty="0">
                  <a:solidFill>
                    <a:schemeClr val="accent5">
                      <a:lumMod val="75000"/>
                    </a:schemeClr>
                  </a:solidFill>
                  <a:latin typeface="方正少儿_GBK" panose="02000000000000000000" charset="-122"/>
                  <a:ea typeface="方正少儿_GBK" panose="02000000000000000000" charset="-122"/>
                </a:rPr>
                <a:t>动手接线</a:t>
              </a:r>
            </a:p>
          </p:txBody>
        </p:sp>
      </p:grpSp>
      <p:pic>
        <p:nvPicPr>
          <p:cNvPr id="4" name="图片 3" descr="logo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80515" y="120650"/>
            <a:ext cx="1119505" cy="694055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2743828" y="852868"/>
            <a:ext cx="5020105" cy="2246769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spAutoFit/>
          </a:bodyPr>
          <a:lstStyle/>
          <a:p>
            <a:r>
              <a:rPr lang="zh-CN" altLang="en-US" sz="2000" dirty="0">
                <a:solidFill>
                  <a:schemeClr val="accent1"/>
                </a:solidFill>
                <a:effectLst/>
                <a:latin typeface="方正少儿_GBK" charset="-122"/>
                <a:ea typeface="方正少儿_GBK" charset="-122"/>
              </a:rPr>
              <a:t>小朋友们需要动动自己的小手指</a:t>
            </a:r>
            <a:r>
              <a:rPr lang="zh-CN" altLang="en-US" sz="2000" dirty="0" smtClean="0">
                <a:solidFill>
                  <a:schemeClr val="accent1"/>
                </a:solidFill>
                <a:effectLst/>
                <a:latin typeface="方正少儿_GBK" charset="-122"/>
                <a:ea typeface="方正少儿_GBK" charset="-122"/>
              </a:rPr>
              <a:t>，</a:t>
            </a:r>
            <a:endParaRPr lang="en-US" altLang="zh-CN" sz="2000" dirty="0" smtClean="0">
              <a:solidFill>
                <a:schemeClr val="accent1"/>
              </a:solidFill>
              <a:effectLst/>
              <a:latin typeface="方正少儿_GBK" charset="-122"/>
              <a:ea typeface="方正少儿_GBK" charset="-122"/>
            </a:endParaRPr>
          </a:p>
          <a:p>
            <a:r>
              <a:rPr lang="zh-CN" altLang="en-US" sz="2000" dirty="0" smtClean="0">
                <a:solidFill>
                  <a:schemeClr val="accent1"/>
                </a:solidFill>
                <a:effectLst/>
                <a:latin typeface="方正少儿_GBK" charset="-122"/>
                <a:ea typeface="方正少儿_GBK" charset="-122"/>
              </a:rPr>
              <a:t>用鳄鱼夹连接线</a:t>
            </a:r>
            <a:r>
              <a:rPr lang="zh-CN" altLang="en-US" sz="2000" dirty="0" smtClean="0">
                <a:solidFill>
                  <a:srgbClr val="CD2902"/>
                </a:solidFill>
                <a:effectLst/>
                <a:latin typeface="方正少儿_GBK" pitchFamily="2" charset="-122"/>
                <a:ea typeface="方正少儿_GBK" pitchFamily="2" charset="-122"/>
              </a:rPr>
              <a:t>将</a:t>
            </a:r>
            <a:r>
              <a:rPr lang="en-US" altLang="zh-CN" sz="2000" dirty="0" smtClean="0">
                <a:solidFill>
                  <a:srgbClr val="CD2902"/>
                </a:solidFill>
                <a:effectLst/>
                <a:latin typeface="方正少儿_GBK" pitchFamily="2" charset="-122"/>
                <a:ea typeface="方正少儿_GBK" pitchFamily="2" charset="-122"/>
              </a:rPr>
              <a:t>Croco:Kit</a:t>
            </a:r>
            <a:r>
              <a:rPr lang="zh-CN" altLang="en-US" sz="2000" dirty="0">
                <a:solidFill>
                  <a:srgbClr val="CD2902"/>
                </a:solidFill>
                <a:effectLst/>
                <a:latin typeface="方正少儿_GBK" pitchFamily="2" charset="-122"/>
                <a:ea typeface="方正少儿_GBK" pitchFamily="2" charset="-122"/>
              </a:rPr>
              <a:t>扩</a:t>
            </a:r>
            <a:r>
              <a:rPr lang="zh-CN" altLang="en-US" sz="2000" dirty="0">
                <a:solidFill>
                  <a:srgbClr val="CD2902"/>
                </a:solidFill>
                <a:effectLst/>
                <a:latin typeface="方正少儿_GBK" charset="-122"/>
                <a:ea typeface="方正少儿_GBK" charset="-122"/>
              </a:rPr>
              <a:t>展板</a:t>
            </a:r>
            <a:r>
              <a:rPr lang="zh-CN" altLang="en-US" sz="2000" dirty="0" smtClean="0">
                <a:solidFill>
                  <a:srgbClr val="CD2902"/>
                </a:solidFill>
                <a:effectLst/>
                <a:latin typeface="方正少儿_GBK" charset="-122"/>
                <a:ea typeface="方正少儿_GBK" charset="-122"/>
              </a:rPr>
              <a:t>上的</a:t>
            </a:r>
            <a:endParaRPr lang="en-US" altLang="zh-CN" sz="2000" dirty="0" smtClean="0">
              <a:solidFill>
                <a:srgbClr val="CD2902"/>
              </a:solidFill>
              <a:effectLst/>
              <a:latin typeface="方正少儿_GBK" charset="-122"/>
              <a:ea typeface="方正少儿_GBK" charset="-122"/>
            </a:endParaRPr>
          </a:p>
          <a:p>
            <a:r>
              <a:rPr lang="en-US" altLang="zh-CN" sz="2000" dirty="0" smtClean="0">
                <a:solidFill>
                  <a:srgbClr val="CD2902"/>
                </a:solidFill>
                <a:effectLst/>
                <a:latin typeface="方正少儿_GBK" charset="-122"/>
                <a:ea typeface="方正少儿_GBK" charset="-122"/>
              </a:rPr>
              <a:t>P0</a:t>
            </a:r>
            <a:r>
              <a:rPr lang="zh-CN" altLang="en-US" sz="2000" dirty="0">
                <a:solidFill>
                  <a:srgbClr val="CD2902"/>
                </a:solidFill>
                <a:effectLst/>
                <a:latin typeface="方正少儿_GBK" charset="-122"/>
                <a:ea typeface="方正少儿_GBK" charset="-122"/>
              </a:rPr>
              <a:t>引</a:t>
            </a:r>
            <a:r>
              <a:rPr lang="zh-CN" altLang="en-US" sz="2000" dirty="0" smtClean="0">
                <a:solidFill>
                  <a:srgbClr val="CD2902"/>
                </a:solidFill>
                <a:effectLst/>
                <a:latin typeface="方正少儿_GBK" charset="-122"/>
                <a:ea typeface="方正少儿_GBK" charset="-122"/>
              </a:rPr>
              <a:t>脚和电位器模块</a:t>
            </a:r>
            <a:r>
              <a:rPr lang="zh-CN" altLang="en-US" sz="2000" dirty="0" smtClean="0">
                <a:solidFill>
                  <a:srgbClr val="CD2902"/>
                </a:solidFill>
                <a:latin typeface="方正少儿_GBK" charset="-122"/>
                <a:ea typeface="方正少儿_GBK" charset="-122"/>
              </a:rPr>
              <a:t>的</a:t>
            </a:r>
            <a:r>
              <a:rPr lang="en-US" altLang="zh-CN" sz="2000" dirty="0" smtClean="0">
                <a:solidFill>
                  <a:srgbClr val="CD2902"/>
                </a:solidFill>
                <a:latin typeface="方正少儿_GBK" charset="-122"/>
                <a:ea typeface="方正少儿_GBK" charset="-122"/>
              </a:rPr>
              <a:t>OUT</a:t>
            </a:r>
            <a:r>
              <a:rPr lang="zh-CN" altLang="en-US" sz="2000" dirty="0" smtClean="0">
                <a:solidFill>
                  <a:srgbClr val="CD2902"/>
                </a:solidFill>
                <a:latin typeface="方正少儿_GBK" charset="-122"/>
                <a:ea typeface="方正少儿_GBK" charset="-122"/>
              </a:rPr>
              <a:t>连接</a:t>
            </a:r>
            <a:r>
              <a:rPr lang="zh-CN" altLang="en-US" sz="2000" dirty="0" smtClean="0">
                <a:solidFill>
                  <a:srgbClr val="CD2902"/>
                </a:solidFill>
                <a:effectLst/>
                <a:latin typeface="方正少儿_GBK" charset="-122"/>
                <a:ea typeface="方正少儿_GBK" charset="-122"/>
              </a:rPr>
              <a:t>起</a:t>
            </a:r>
            <a:r>
              <a:rPr lang="zh-CN" altLang="en-US" sz="2000" dirty="0">
                <a:solidFill>
                  <a:srgbClr val="CD2902"/>
                </a:solidFill>
                <a:effectLst/>
                <a:latin typeface="方正少儿_GBK" charset="-122"/>
                <a:ea typeface="方正少儿_GBK" charset="-122"/>
              </a:rPr>
              <a:t>来</a:t>
            </a:r>
            <a:r>
              <a:rPr lang="zh-CN" altLang="en-US" sz="2000" dirty="0" smtClean="0">
                <a:solidFill>
                  <a:srgbClr val="7030A0"/>
                </a:solidFill>
                <a:effectLst/>
                <a:latin typeface="方正少儿_GBK" charset="-122"/>
                <a:ea typeface="方正少儿_GBK" charset="-122"/>
              </a:rPr>
              <a:t>，</a:t>
            </a:r>
            <a:endParaRPr lang="en-US" altLang="zh-CN" sz="2000" dirty="0" smtClean="0">
              <a:solidFill>
                <a:srgbClr val="7030A0"/>
              </a:solidFill>
              <a:effectLst/>
              <a:latin typeface="方正少儿_GBK" charset="-122"/>
              <a:ea typeface="方正少儿_GBK" charset="-122"/>
            </a:endParaRPr>
          </a:p>
          <a:p>
            <a:r>
              <a:rPr lang="en-US" altLang="zh-CN" sz="2000" dirty="0" smtClean="0">
                <a:solidFill>
                  <a:srgbClr val="CD2902"/>
                </a:solidFill>
                <a:latin typeface="方正少儿_GBK" charset="-122"/>
                <a:ea typeface="方正少儿_GBK" charset="-122"/>
              </a:rPr>
              <a:t>P1</a:t>
            </a:r>
            <a:r>
              <a:rPr lang="zh-CN" altLang="en-US" sz="2000" dirty="0" smtClean="0">
                <a:solidFill>
                  <a:srgbClr val="CD2902"/>
                </a:solidFill>
                <a:latin typeface="方正少儿_GBK" charset="-122"/>
                <a:ea typeface="方正少儿_GBK" charset="-122"/>
              </a:rPr>
              <a:t>引脚</a:t>
            </a:r>
            <a:r>
              <a:rPr lang="zh-CN" altLang="en-US" sz="2000" dirty="0" smtClean="0">
                <a:solidFill>
                  <a:srgbClr val="CD2902"/>
                </a:solidFill>
                <a:latin typeface="方正少儿_GBK" charset="-122"/>
                <a:ea typeface="方正少儿_GBK" charset="-122"/>
              </a:rPr>
              <a:t>和</a:t>
            </a:r>
            <a:r>
              <a:rPr lang="en-US" altLang="zh-CN" sz="2000" dirty="0" smtClean="0">
                <a:solidFill>
                  <a:srgbClr val="CD2902"/>
                </a:solidFill>
                <a:latin typeface="方正少儿_GBK" charset="-122"/>
                <a:ea typeface="方正少儿_GBK" charset="-122"/>
              </a:rPr>
              <a:t>RGB</a:t>
            </a:r>
            <a:r>
              <a:rPr lang="zh-CN" altLang="en-US" sz="2000" dirty="0" smtClean="0">
                <a:solidFill>
                  <a:srgbClr val="CD2902"/>
                </a:solidFill>
                <a:latin typeface="方正少儿_GBK" charset="-122"/>
                <a:ea typeface="方正少儿_GBK" charset="-122"/>
              </a:rPr>
              <a:t>灯</a:t>
            </a:r>
            <a:r>
              <a:rPr lang="zh-CN" altLang="en-US" sz="2000" dirty="0" smtClean="0">
                <a:solidFill>
                  <a:srgbClr val="CD2902"/>
                </a:solidFill>
                <a:latin typeface="方正少儿_GBK" charset="-122"/>
                <a:ea typeface="方正少儿_GBK" charset="-122"/>
              </a:rPr>
              <a:t>模</a:t>
            </a:r>
            <a:r>
              <a:rPr lang="zh-CN" altLang="en-US" sz="2000" dirty="0" smtClean="0">
                <a:solidFill>
                  <a:srgbClr val="CD2902"/>
                </a:solidFill>
                <a:latin typeface="方正少儿_GBK" charset="-122"/>
                <a:ea typeface="方正少儿_GBK" charset="-122"/>
              </a:rPr>
              <a:t>块的</a:t>
            </a:r>
            <a:r>
              <a:rPr lang="en-US" altLang="zh-CN" sz="2000" dirty="0" smtClean="0">
                <a:solidFill>
                  <a:srgbClr val="CD2902"/>
                </a:solidFill>
                <a:latin typeface="方正少儿_GBK" charset="-122"/>
                <a:ea typeface="方正少儿_GBK" charset="-122"/>
              </a:rPr>
              <a:t>Red</a:t>
            </a:r>
            <a:r>
              <a:rPr lang="zh-CN" altLang="en-US" sz="2000" dirty="0" smtClean="0">
                <a:solidFill>
                  <a:srgbClr val="CD2902"/>
                </a:solidFill>
                <a:latin typeface="方正少儿_GBK" charset="-122"/>
                <a:ea typeface="方正少儿_GBK" charset="-122"/>
              </a:rPr>
              <a:t>连接起来，</a:t>
            </a:r>
            <a:endParaRPr lang="en-US" altLang="zh-CN" sz="2000" dirty="0" smtClean="0">
              <a:solidFill>
                <a:srgbClr val="CD2902"/>
              </a:solidFill>
              <a:latin typeface="方正少儿_GBK" charset="-122"/>
              <a:ea typeface="方正少儿_GBK" charset="-122"/>
            </a:endParaRPr>
          </a:p>
          <a:p>
            <a:r>
              <a:rPr lang="en-US" altLang="zh-CN" sz="2000" dirty="0" smtClean="0">
                <a:solidFill>
                  <a:srgbClr val="CD2902"/>
                </a:solidFill>
                <a:latin typeface="方正少儿_GBK" charset="-122"/>
                <a:ea typeface="方正少儿_GBK" charset="-122"/>
              </a:rPr>
              <a:t>VCC</a:t>
            </a:r>
            <a:r>
              <a:rPr lang="zh-CN" altLang="en-US" sz="2000" dirty="0" smtClean="0">
                <a:solidFill>
                  <a:srgbClr val="CD2902"/>
                </a:solidFill>
                <a:latin typeface="方正少儿_GBK" charset="-122"/>
                <a:ea typeface="方正少儿_GBK" charset="-122"/>
              </a:rPr>
              <a:t>引脚和电位器模块的</a:t>
            </a:r>
            <a:r>
              <a:rPr lang="en-US" altLang="zh-CN" sz="2000" dirty="0" smtClean="0">
                <a:solidFill>
                  <a:srgbClr val="CD2902"/>
                </a:solidFill>
                <a:latin typeface="方正少儿_GBK" charset="-122"/>
                <a:ea typeface="方正少儿_GBK" charset="-122"/>
              </a:rPr>
              <a:t>VCC</a:t>
            </a:r>
            <a:r>
              <a:rPr lang="zh-CN" altLang="en-US" sz="2000" dirty="0" smtClean="0">
                <a:solidFill>
                  <a:srgbClr val="CD2902"/>
                </a:solidFill>
                <a:latin typeface="方正少儿_GBK" charset="-122"/>
                <a:ea typeface="方正少儿_GBK" charset="-122"/>
              </a:rPr>
              <a:t>连接起来，</a:t>
            </a:r>
            <a:endParaRPr lang="zh-CN" altLang="en-US" sz="2000" dirty="0">
              <a:solidFill>
                <a:srgbClr val="CD2902"/>
              </a:solidFill>
              <a:latin typeface="方正少儿_GBK" charset="-122"/>
              <a:ea typeface="方正少儿_GBK" charset="-122"/>
            </a:endParaRPr>
          </a:p>
          <a:p>
            <a:r>
              <a:rPr lang="en-US" altLang="zh-CN" sz="2000" dirty="0" smtClean="0">
                <a:solidFill>
                  <a:srgbClr val="CD2902"/>
                </a:solidFill>
                <a:latin typeface="方正少儿_GBK" charset="-122"/>
                <a:ea typeface="方正少儿_GBK" charset="-122"/>
                <a:sym typeface="+mn-ea"/>
              </a:rPr>
              <a:t>GND</a:t>
            </a:r>
            <a:r>
              <a:rPr lang="zh-CN" altLang="en-US" sz="2000" dirty="0" smtClean="0">
                <a:solidFill>
                  <a:srgbClr val="CD2902"/>
                </a:solidFill>
                <a:latin typeface="方正少儿_GBK" charset="-122"/>
                <a:ea typeface="方正少儿_GBK" charset="-122"/>
                <a:sym typeface="+mn-ea"/>
              </a:rPr>
              <a:t>引脚分别和电位器模块、</a:t>
            </a:r>
            <a:r>
              <a:rPr lang="en-US" altLang="zh-CN" sz="2000" dirty="0" smtClean="0">
                <a:solidFill>
                  <a:srgbClr val="CD2902"/>
                </a:solidFill>
                <a:latin typeface="方正少儿_GBK" charset="-122"/>
                <a:ea typeface="方正少儿_GBK" charset="-122"/>
              </a:rPr>
              <a:t>R</a:t>
            </a:r>
            <a:r>
              <a:rPr lang="en-US" altLang="zh-CN" sz="2000" dirty="0" smtClean="0">
                <a:solidFill>
                  <a:srgbClr val="CD2902"/>
                </a:solidFill>
                <a:latin typeface="方正少儿_GBK" charset="-122"/>
                <a:ea typeface="方正少儿_GBK" charset="-122"/>
                <a:sym typeface="+mn-ea"/>
              </a:rPr>
              <a:t>GB</a:t>
            </a:r>
            <a:r>
              <a:rPr lang="zh-CN" altLang="en-US" sz="2000" dirty="0" smtClean="0">
                <a:solidFill>
                  <a:srgbClr val="CD2902"/>
                </a:solidFill>
                <a:latin typeface="方正少儿_GBK" charset="-122"/>
                <a:ea typeface="方正少儿_GBK" charset="-122"/>
                <a:sym typeface="+mn-ea"/>
              </a:rPr>
              <a:t>灯模块的</a:t>
            </a:r>
            <a:r>
              <a:rPr lang="en-US" altLang="zh-CN" sz="2000" dirty="0" smtClean="0">
                <a:solidFill>
                  <a:srgbClr val="CD2902"/>
                </a:solidFill>
                <a:latin typeface="方正少儿_GBK" charset="-122"/>
                <a:ea typeface="方正少儿_GBK" charset="-122"/>
                <a:sym typeface="+mn-ea"/>
              </a:rPr>
              <a:t>GND</a:t>
            </a:r>
            <a:r>
              <a:rPr lang="zh-CN" altLang="en-US" sz="2000" dirty="0" smtClean="0">
                <a:solidFill>
                  <a:srgbClr val="CD2902"/>
                </a:solidFill>
                <a:latin typeface="方正少儿_GBK" charset="-122"/>
                <a:ea typeface="方正少儿_GBK" charset="-122"/>
                <a:sym typeface="+mn-ea"/>
              </a:rPr>
              <a:t>连接起来。</a:t>
            </a:r>
            <a:endParaRPr lang="zh-CN" altLang="en-US" sz="2000" dirty="0">
              <a:solidFill>
                <a:srgbClr val="CD2902"/>
              </a:solidFill>
              <a:latin typeface="方正少儿_GBK" charset="-122"/>
              <a:ea typeface="方正少儿_GBK" charset="-122"/>
              <a:sym typeface="+mn-ea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12322" y="3294471"/>
            <a:ext cx="8607689" cy="24184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000">
        <p:comb/>
      </p:transition>
    </mc:Choice>
    <mc:Fallback>
      <p:transition spd="slow">
        <p:comb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文本框 14"/>
          <p:cNvSpPr txBox="1"/>
          <p:nvPr/>
        </p:nvSpPr>
        <p:spPr>
          <a:xfrm>
            <a:off x="75565" y="45085"/>
            <a:ext cx="10042525" cy="5835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altLang="zh-CN" sz="3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                     </a:t>
            </a:r>
            <a:r>
              <a:rPr lang="zh-CN" altLang="en-US" sz="3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            </a:t>
            </a:r>
            <a:r>
              <a:rPr lang="en-US" altLang="zh-CN" sz="32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Croco:Kit</a:t>
            </a:r>
            <a:r>
              <a:rPr lang="zh-CN" altLang="en-US" sz="32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基础实验视</a:t>
            </a:r>
            <a:r>
              <a:rPr lang="zh-CN" altLang="en-US" sz="3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频教程</a:t>
            </a:r>
            <a:r>
              <a:rPr lang="zh-CN" altLang="en-US" sz="28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lang="zh-CN" altLang="en-US" sz="2800" u="sng" dirty="0">
                <a:latin typeface="icomoon" charset="0"/>
                <a:ea typeface="Yu Gothic UI Semibold" panose="020B0700000000000000" charset="-128"/>
              </a:rPr>
              <a:t>                                </a:t>
            </a:r>
          </a:p>
        </p:txBody>
      </p:sp>
      <p:sp>
        <p:nvSpPr>
          <p:cNvPr id="16" name="任意多边形 15"/>
          <p:cNvSpPr/>
          <p:nvPr/>
        </p:nvSpPr>
        <p:spPr>
          <a:xfrm>
            <a:off x="0" y="5972810"/>
            <a:ext cx="12192000" cy="897255"/>
          </a:xfrm>
          <a:custGeom>
            <a:avLst/>
            <a:gdLst>
              <a:gd name="connsiteX0" fmla="*/ 10993060 w 12192000"/>
              <a:gd name="connsiteY0" fmla="*/ 0 h 1337515"/>
              <a:gd name="connsiteX1" fmla="*/ 12119884 w 12192000"/>
              <a:gd name="connsiteY1" fmla="*/ 344197 h 1337515"/>
              <a:gd name="connsiteX2" fmla="*/ 12192000 w 12192000"/>
              <a:gd name="connsiteY2" fmla="*/ 396792 h 1337515"/>
              <a:gd name="connsiteX3" fmla="*/ 12192000 w 12192000"/>
              <a:gd name="connsiteY3" fmla="*/ 1337515 h 1337515"/>
              <a:gd name="connsiteX4" fmla="*/ 6775368 w 12192000"/>
              <a:gd name="connsiteY4" fmla="*/ 1337515 h 1337515"/>
              <a:gd name="connsiteX5" fmla="*/ 6783200 w 12192000"/>
              <a:gd name="connsiteY5" fmla="*/ 1333742 h 1337515"/>
              <a:gd name="connsiteX6" fmla="*/ 7210941 w 12192000"/>
              <a:gd name="connsiteY6" fmla="*/ 1247385 h 1337515"/>
              <a:gd name="connsiteX7" fmla="*/ 7537720 w 12192000"/>
              <a:gd name="connsiteY7" fmla="*/ 1296790 h 1337515"/>
              <a:gd name="connsiteX8" fmla="*/ 7626370 w 12192000"/>
              <a:gd name="connsiteY8" fmla="*/ 1329236 h 1337515"/>
              <a:gd name="connsiteX9" fmla="*/ 7687424 w 12192000"/>
              <a:gd name="connsiteY9" fmla="*/ 1273746 h 1337515"/>
              <a:gd name="connsiteX10" fmla="*/ 8386426 w 12192000"/>
              <a:gd name="connsiteY10" fmla="*/ 1022811 h 1337515"/>
              <a:gd name="connsiteX11" fmla="*/ 8814167 w 12192000"/>
              <a:gd name="connsiteY11" fmla="*/ 1109168 h 1337515"/>
              <a:gd name="connsiteX12" fmla="*/ 8830204 w 12192000"/>
              <a:gd name="connsiteY12" fmla="*/ 1116894 h 1337515"/>
              <a:gd name="connsiteX13" fmla="*/ 8845482 w 12192000"/>
              <a:gd name="connsiteY13" fmla="*/ 1067677 h 1337515"/>
              <a:gd name="connsiteX14" fmla="*/ 9251972 w 12192000"/>
              <a:gd name="connsiteY14" fmla="*/ 798237 h 1337515"/>
              <a:gd name="connsiteX15" fmla="*/ 9340881 w 12192000"/>
              <a:gd name="connsiteY15" fmla="*/ 807200 h 1337515"/>
              <a:gd name="connsiteX16" fmla="*/ 9374830 w 12192000"/>
              <a:gd name="connsiteY16" fmla="*/ 817739 h 1337515"/>
              <a:gd name="connsiteX17" fmla="*/ 9437886 w 12192000"/>
              <a:gd name="connsiteY17" fmla="*/ 733416 h 1337515"/>
              <a:gd name="connsiteX18" fmla="*/ 10993060 w 12192000"/>
              <a:gd name="connsiteY18" fmla="*/ 0 h 1337515"/>
              <a:gd name="connsiteX19" fmla="*/ 1198940 w 12192000"/>
              <a:gd name="connsiteY19" fmla="*/ 0 h 1337515"/>
              <a:gd name="connsiteX20" fmla="*/ 2754114 w 12192000"/>
              <a:gd name="connsiteY20" fmla="*/ 733416 h 1337515"/>
              <a:gd name="connsiteX21" fmla="*/ 2817170 w 12192000"/>
              <a:gd name="connsiteY21" fmla="*/ 817739 h 1337515"/>
              <a:gd name="connsiteX22" fmla="*/ 2851119 w 12192000"/>
              <a:gd name="connsiteY22" fmla="*/ 807200 h 1337515"/>
              <a:gd name="connsiteX23" fmla="*/ 2940028 w 12192000"/>
              <a:gd name="connsiteY23" fmla="*/ 798237 h 1337515"/>
              <a:gd name="connsiteX24" fmla="*/ 3346518 w 12192000"/>
              <a:gd name="connsiteY24" fmla="*/ 1067677 h 1337515"/>
              <a:gd name="connsiteX25" fmla="*/ 3361796 w 12192000"/>
              <a:gd name="connsiteY25" fmla="*/ 1116894 h 1337515"/>
              <a:gd name="connsiteX26" fmla="*/ 3377833 w 12192000"/>
              <a:gd name="connsiteY26" fmla="*/ 1109168 h 1337515"/>
              <a:gd name="connsiteX27" fmla="*/ 3805574 w 12192000"/>
              <a:gd name="connsiteY27" fmla="*/ 1022811 h 1337515"/>
              <a:gd name="connsiteX28" fmla="*/ 4504578 w 12192000"/>
              <a:gd name="connsiteY28" fmla="*/ 1273746 h 1337515"/>
              <a:gd name="connsiteX29" fmla="*/ 4565630 w 12192000"/>
              <a:gd name="connsiteY29" fmla="*/ 1329236 h 1337515"/>
              <a:gd name="connsiteX30" fmla="*/ 4654282 w 12192000"/>
              <a:gd name="connsiteY30" fmla="*/ 1296790 h 1337515"/>
              <a:gd name="connsiteX31" fmla="*/ 4981061 w 12192000"/>
              <a:gd name="connsiteY31" fmla="*/ 1247385 h 1337515"/>
              <a:gd name="connsiteX32" fmla="*/ 5408801 w 12192000"/>
              <a:gd name="connsiteY32" fmla="*/ 1333742 h 1337515"/>
              <a:gd name="connsiteX33" fmla="*/ 5416634 w 12192000"/>
              <a:gd name="connsiteY33" fmla="*/ 1337515 h 1337515"/>
              <a:gd name="connsiteX34" fmla="*/ 0 w 12192000"/>
              <a:gd name="connsiteY34" fmla="*/ 1337515 h 1337515"/>
              <a:gd name="connsiteX35" fmla="*/ 0 w 12192000"/>
              <a:gd name="connsiteY35" fmla="*/ 396792 h 1337515"/>
              <a:gd name="connsiteX36" fmla="*/ 72117 w 12192000"/>
              <a:gd name="connsiteY36" fmla="*/ 344197 h 1337515"/>
              <a:gd name="connsiteX37" fmla="*/ 1198940 w 12192000"/>
              <a:gd name="connsiteY37" fmla="*/ 0 h 13375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12192000" h="1337515">
                <a:moveTo>
                  <a:pt x="10993060" y="0"/>
                </a:moveTo>
                <a:cubicBezTo>
                  <a:pt x="11410460" y="0"/>
                  <a:pt x="11798225" y="126889"/>
                  <a:pt x="12119884" y="344197"/>
                </a:cubicBezTo>
                <a:lnTo>
                  <a:pt x="12192000" y="396792"/>
                </a:lnTo>
                <a:lnTo>
                  <a:pt x="12192000" y="1337515"/>
                </a:lnTo>
                <a:lnTo>
                  <a:pt x="6775368" y="1337515"/>
                </a:lnTo>
                <a:lnTo>
                  <a:pt x="6783200" y="1333742"/>
                </a:lnTo>
                <a:cubicBezTo>
                  <a:pt x="6914670" y="1278135"/>
                  <a:pt x="7059215" y="1247385"/>
                  <a:pt x="7210941" y="1247385"/>
                </a:cubicBezTo>
                <a:cubicBezTo>
                  <a:pt x="7324735" y="1247385"/>
                  <a:pt x="7434490" y="1264682"/>
                  <a:pt x="7537720" y="1296790"/>
                </a:cubicBezTo>
                <a:lnTo>
                  <a:pt x="7626370" y="1329236"/>
                </a:lnTo>
                <a:lnTo>
                  <a:pt x="7687424" y="1273746"/>
                </a:lnTo>
                <a:cubicBezTo>
                  <a:pt x="7877379" y="1116982"/>
                  <a:pt x="8120905" y="1022811"/>
                  <a:pt x="8386426" y="1022811"/>
                </a:cubicBezTo>
                <a:cubicBezTo>
                  <a:pt x="8538152" y="1022811"/>
                  <a:pt x="8682696" y="1053561"/>
                  <a:pt x="8814167" y="1109168"/>
                </a:cubicBezTo>
                <a:lnTo>
                  <a:pt x="8830204" y="1116894"/>
                </a:lnTo>
                <a:lnTo>
                  <a:pt x="8845482" y="1067677"/>
                </a:lnTo>
                <a:cubicBezTo>
                  <a:pt x="8912454" y="909338"/>
                  <a:pt x="9069238" y="798237"/>
                  <a:pt x="9251972" y="798237"/>
                </a:cubicBezTo>
                <a:cubicBezTo>
                  <a:pt x="9282428" y="798237"/>
                  <a:pt x="9312162" y="801323"/>
                  <a:pt x="9340881" y="807200"/>
                </a:cubicBezTo>
                <a:lnTo>
                  <a:pt x="9374830" y="817739"/>
                </a:lnTo>
                <a:lnTo>
                  <a:pt x="9437886" y="733416"/>
                </a:lnTo>
                <a:cubicBezTo>
                  <a:pt x="9807538" y="285501"/>
                  <a:pt x="10366958" y="0"/>
                  <a:pt x="10993060" y="0"/>
                </a:cubicBezTo>
                <a:close/>
                <a:moveTo>
                  <a:pt x="1198940" y="0"/>
                </a:moveTo>
                <a:cubicBezTo>
                  <a:pt x="1825044" y="0"/>
                  <a:pt x="2384462" y="285501"/>
                  <a:pt x="2754114" y="733416"/>
                </a:cubicBezTo>
                <a:lnTo>
                  <a:pt x="2817170" y="817739"/>
                </a:lnTo>
                <a:lnTo>
                  <a:pt x="2851119" y="807200"/>
                </a:lnTo>
                <a:cubicBezTo>
                  <a:pt x="2879838" y="801323"/>
                  <a:pt x="2909572" y="798237"/>
                  <a:pt x="2940028" y="798237"/>
                </a:cubicBezTo>
                <a:cubicBezTo>
                  <a:pt x="3122762" y="798237"/>
                  <a:pt x="3279546" y="909338"/>
                  <a:pt x="3346518" y="1067677"/>
                </a:cubicBezTo>
                <a:lnTo>
                  <a:pt x="3361796" y="1116894"/>
                </a:lnTo>
                <a:lnTo>
                  <a:pt x="3377833" y="1109168"/>
                </a:lnTo>
                <a:cubicBezTo>
                  <a:pt x="3509304" y="1053561"/>
                  <a:pt x="3653848" y="1022811"/>
                  <a:pt x="3805574" y="1022811"/>
                </a:cubicBezTo>
                <a:cubicBezTo>
                  <a:pt x="4071095" y="1022811"/>
                  <a:pt x="4314623" y="1116982"/>
                  <a:pt x="4504578" y="1273746"/>
                </a:cubicBezTo>
                <a:lnTo>
                  <a:pt x="4565630" y="1329236"/>
                </a:lnTo>
                <a:lnTo>
                  <a:pt x="4654282" y="1296790"/>
                </a:lnTo>
                <a:cubicBezTo>
                  <a:pt x="4757511" y="1264682"/>
                  <a:pt x="4867265" y="1247385"/>
                  <a:pt x="4981061" y="1247385"/>
                </a:cubicBezTo>
                <a:cubicBezTo>
                  <a:pt x="5132787" y="1247385"/>
                  <a:pt x="5277331" y="1278135"/>
                  <a:pt x="5408801" y="1333742"/>
                </a:cubicBezTo>
                <a:lnTo>
                  <a:pt x="5416634" y="1337515"/>
                </a:lnTo>
                <a:lnTo>
                  <a:pt x="0" y="1337515"/>
                </a:lnTo>
                <a:lnTo>
                  <a:pt x="0" y="396792"/>
                </a:lnTo>
                <a:lnTo>
                  <a:pt x="72117" y="344197"/>
                </a:lnTo>
                <a:cubicBezTo>
                  <a:pt x="393775" y="126889"/>
                  <a:pt x="781540" y="0"/>
                  <a:pt x="119894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 </a:t>
            </a:r>
            <a:r>
              <a:rPr lang="zh-CN" altLang="en-US" sz="28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亚博</a:t>
            </a:r>
            <a:r>
              <a:rPr lang="zh-CN" altLang="en-US" sz="28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智能     </a:t>
            </a:r>
            <a:r>
              <a:rPr lang="en-US" altLang="zh-CN" sz="28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Croco:Kit</a:t>
            </a:r>
            <a:r>
              <a:rPr lang="zh-CN" altLang="en-US" sz="28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视频教</a:t>
            </a:r>
            <a:r>
              <a:rPr lang="zh-CN" altLang="en-US" sz="28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程</a:t>
            </a:r>
            <a:endParaRPr lang="zh-CN" altLang="en-US" sz="2800" dirty="0"/>
          </a:p>
        </p:txBody>
      </p:sp>
      <p:sp>
        <p:nvSpPr>
          <p:cNvPr id="6" name="文本框 5"/>
          <p:cNvSpPr txBox="1"/>
          <p:nvPr/>
        </p:nvSpPr>
        <p:spPr>
          <a:xfrm>
            <a:off x="613410" y="628650"/>
            <a:ext cx="1124026" cy="52322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dirty="0" smtClean="0">
                <a:solidFill>
                  <a:schemeClr val="accent5">
                    <a:lumMod val="75000"/>
                  </a:schemeClr>
                </a:solidFill>
                <a:latin typeface="方正少儿_GBK" panose="02000000000000000000" charset="-122"/>
                <a:ea typeface="方正少儿_GBK" panose="02000000000000000000" charset="-122"/>
                <a:sym typeface="+mn-ea"/>
              </a:rPr>
              <a:t>Part 4</a:t>
            </a:r>
          </a:p>
        </p:txBody>
      </p:sp>
      <p:grpSp>
        <p:nvGrpSpPr>
          <p:cNvPr id="25" name="组合 24"/>
          <p:cNvGrpSpPr/>
          <p:nvPr/>
        </p:nvGrpSpPr>
        <p:grpSpPr>
          <a:xfrm>
            <a:off x="518733" y="1852522"/>
            <a:ext cx="2079101" cy="1577804"/>
            <a:chOff x="5213810" y="4721826"/>
            <a:chExt cx="2079101" cy="1577804"/>
          </a:xfrm>
        </p:grpSpPr>
        <p:sp>
          <p:nvSpPr>
            <p:cNvPr id="26" name="任意多边形 25"/>
            <p:cNvSpPr/>
            <p:nvPr/>
          </p:nvSpPr>
          <p:spPr>
            <a:xfrm>
              <a:off x="5213810" y="4721826"/>
              <a:ext cx="2079101" cy="1272213"/>
            </a:xfrm>
            <a:custGeom>
              <a:avLst/>
              <a:gdLst>
                <a:gd name="connsiteX0" fmla="*/ 1610751 w 2954216"/>
                <a:gd name="connsiteY0" fmla="*/ 0 h 1807700"/>
                <a:gd name="connsiteX1" fmla="*/ 2504050 w 2954216"/>
                <a:gd name="connsiteY1" fmla="*/ 893299 h 1807700"/>
                <a:gd name="connsiteX2" fmla="*/ 2504050 w 2954216"/>
                <a:gd name="connsiteY2" fmla="*/ 893300 h 1807700"/>
                <a:gd name="connsiteX3" fmla="*/ 2534525 w 2954216"/>
                <a:gd name="connsiteY3" fmla="*/ 893300 h 1807700"/>
                <a:gd name="connsiteX4" fmla="*/ 2954216 w 2954216"/>
                <a:gd name="connsiteY4" fmla="*/ 1312991 h 1807700"/>
                <a:gd name="connsiteX5" fmla="*/ 2954216 w 2954216"/>
                <a:gd name="connsiteY5" fmla="*/ 1388009 h 1807700"/>
                <a:gd name="connsiteX6" fmla="*/ 2534525 w 2954216"/>
                <a:gd name="connsiteY6" fmla="*/ 1807700 h 1807700"/>
                <a:gd name="connsiteX7" fmla="*/ 419691 w 2954216"/>
                <a:gd name="connsiteY7" fmla="*/ 1807700 h 1807700"/>
                <a:gd name="connsiteX8" fmla="*/ 0 w 2954216"/>
                <a:gd name="connsiteY8" fmla="*/ 1388009 h 1807700"/>
                <a:gd name="connsiteX9" fmla="*/ 0 w 2954216"/>
                <a:gd name="connsiteY9" fmla="*/ 1312991 h 1807700"/>
                <a:gd name="connsiteX10" fmla="*/ 335109 w 2954216"/>
                <a:gd name="connsiteY10" fmla="*/ 901827 h 1807700"/>
                <a:gd name="connsiteX11" fmla="*/ 339261 w 2954216"/>
                <a:gd name="connsiteY11" fmla="*/ 901408 h 1807700"/>
                <a:gd name="connsiteX12" fmla="*/ 337624 w 2954216"/>
                <a:gd name="connsiteY12" fmla="*/ 893300 h 1807700"/>
                <a:gd name="connsiteX13" fmla="*/ 604911 w 2954216"/>
                <a:gd name="connsiteY13" fmla="*/ 626013 h 1807700"/>
                <a:gd name="connsiteX14" fmla="*/ 708952 w 2954216"/>
                <a:gd name="connsiteY14" fmla="*/ 647018 h 1807700"/>
                <a:gd name="connsiteX15" fmla="*/ 749358 w 2954216"/>
                <a:gd name="connsiteY15" fmla="*/ 668950 h 1807700"/>
                <a:gd name="connsiteX16" fmla="*/ 787652 w 2954216"/>
                <a:gd name="connsiteY16" fmla="*/ 545587 h 1807700"/>
                <a:gd name="connsiteX17" fmla="*/ 1610751 w 2954216"/>
                <a:gd name="connsiteY17" fmla="*/ 0 h 1807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54216" h="1807700">
                  <a:moveTo>
                    <a:pt x="1610751" y="0"/>
                  </a:moveTo>
                  <a:cubicBezTo>
                    <a:pt x="2104106" y="0"/>
                    <a:pt x="2504050" y="399944"/>
                    <a:pt x="2504050" y="893299"/>
                  </a:cubicBezTo>
                  <a:lnTo>
                    <a:pt x="2504050" y="893300"/>
                  </a:lnTo>
                  <a:lnTo>
                    <a:pt x="2534525" y="893300"/>
                  </a:lnTo>
                  <a:cubicBezTo>
                    <a:pt x="2766314" y="893300"/>
                    <a:pt x="2954216" y="1081202"/>
                    <a:pt x="2954216" y="1312991"/>
                  </a:cubicBezTo>
                  <a:lnTo>
                    <a:pt x="2954216" y="1388009"/>
                  </a:lnTo>
                  <a:cubicBezTo>
                    <a:pt x="2954216" y="1619798"/>
                    <a:pt x="2766314" y="1807700"/>
                    <a:pt x="2534525" y="1807700"/>
                  </a:cubicBezTo>
                  <a:lnTo>
                    <a:pt x="419691" y="1807700"/>
                  </a:lnTo>
                  <a:cubicBezTo>
                    <a:pt x="187902" y="1807700"/>
                    <a:pt x="0" y="1619798"/>
                    <a:pt x="0" y="1388009"/>
                  </a:cubicBezTo>
                  <a:lnTo>
                    <a:pt x="0" y="1312991"/>
                  </a:lnTo>
                  <a:cubicBezTo>
                    <a:pt x="0" y="1110176"/>
                    <a:pt x="143863" y="940961"/>
                    <a:pt x="335109" y="901827"/>
                  </a:cubicBezTo>
                  <a:lnTo>
                    <a:pt x="339261" y="901408"/>
                  </a:lnTo>
                  <a:lnTo>
                    <a:pt x="337624" y="893300"/>
                  </a:lnTo>
                  <a:cubicBezTo>
                    <a:pt x="337624" y="745681"/>
                    <a:pt x="457292" y="626013"/>
                    <a:pt x="604911" y="626013"/>
                  </a:cubicBezTo>
                  <a:cubicBezTo>
                    <a:pt x="641816" y="626013"/>
                    <a:pt x="676974" y="633492"/>
                    <a:pt x="708952" y="647018"/>
                  </a:cubicBezTo>
                  <a:lnTo>
                    <a:pt x="749358" y="668950"/>
                  </a:lnTo>
                  <a:lnTo>
                    <a:pt x="787652" y="545587"/>
                  </a:lnTo>
                  <a:cubicBezTo>
                    <a:pt x="923262" y="224968"/>
                    <a:pt x="1240735" y="0"/>
                    <a:pt x="1610751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" name="矩形 27"/>
            <p:cNvSpPr/>
            <p:nvPr/>
          </p:nvSpPr>
          <p:spPr>
            <a:xfrm>
              <a:off x="5450903" y="5346495"/>
              <a:ext cx="1605280" cy="95313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800" dirty="0">
                  <a:solidFill>
                    <a:schemeClr val="accent5">
                      <a:lumMod val="75000"/>
                    </a:schemeClr>
                  </a:solidFill>
                  <a:latin typeface="方正少儿_GBK" panose="02000000000000000000" charset="-122"/>
                  <a:ea typeface="方正少儿_GBK" panose="02000000000000000000" charset="-122"/>
                </a:rPr>
                <a:t>寻找积木</a:t>
              </a:r>
            </a:p>
            <a:p>
              <a:endParaRPr lang="zh-CN" altLang="en-US" sz="2800" dirty="0">
                <a:solidFill>
                  <a:schemeClr val="accent5">
                    <a:lumMod val="75000"/>
                  </a:schemeClr>
                </a:solidFill>
                <a:latin typeface="方正少儿_GBK" panose="02000000000000000000" charset="-122"/>
                <a:ea typeface="方正少儿_GBK" panose="02000000000000000000" charset="-122"/>
              </a:endParaRPr>
            </a:p>
          </p:txBody>
        </p:sp>
      </p:grpSp>
      <p:pic>
        <p:nvPicPr>
          <p:cNvPr id="7" name="图片 6" descr="logo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74165" y="45085"/>
            <a:ext cx="1341120" cy="831215"/>
          </a:xfrm>
          <a:prstGeom prst="rect">
            <a:avLst/>
          </a:prstGeom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29186" y="916719"/>
            <a:ext cx="2912335" cy="50562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027659" y="945335"/>
            <a:ext cx="2896516" cy="51030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000">
        <p:comb dir="vert"/>
      </p:transition>
    </mc:Choice>
    <mc:Fallback>
      <p:transition spd="slow">
        <p:comb dir="vert"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文本框 14"/>
          <p:cNvSpPr txBox="1"/>
          <p:nvPr/>
        </p:nvSpPr>
        <p:spPr>
          <a:xfrm>
            <a:off x="75565" y="45085"/>
            <a:ext cx="10042525" cy="5835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altLang="zh-CN" sz="3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                     </a:t>
            </a:r>
            <a:r>
              <a:rPr lang="zh-CN" altLang="en-US" sz="3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            </a:t>
            </a:r>
            <a:r>
              <a:rPr lang="en-US" altLang="zh-CN" sz="32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Croco:Kit</a:t>
            </a:r>
            <a:r>
              <a:rPr lang="zh-CN" altLang="en-US" sz="32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基础实验视</a:t>
            </a:r>
            <a:r>
              <a:rPr lang="zh-CN" altLang="en-US" sz="3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频教程</a:t>
            </a:r>
            <a:r>
              <a:rPr lang="zh-CN" altLang="en-US" sz="28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lang="zh-CN" altLang="en-US" sz="2800" u="sng" dirty="0">
                <a:latin typeface="icomoon" charset="0"/>
                <a:ea typeface="Yu Gothic UI Semibold" panose="020B0700000000000000" charset="-128"/>
              </a:rPr>
              <a:t>                                </a:t>
            </a:r>
          </a:p>
        </p:txBody>
      </p:sp>
      <p:sp>
        <p:nvSpPr>
          <p:cNvPr id="16" name="任意多边形 15"/>
          <p:cNvSpPr/>
          <p:nvPr/>
        </p:nvSpPr>
        <p:spPr>
          <a:xfrm>
            <a:off x="0" y="5972810"/>
            <a:ext cx="12192000" cy="897255"/>
          </a:xfrm>
          <a:custGeom>
            <a:avLst/>
            <a:gdLst>
              <a:gd name="connsiteX0" fmla="*/ 10993060 w 12192000"/>
              <a:gd name="connsiteY0" fmla="*/ 0 h 1337515"/>
              <a:gd name="connsiteX1" fmla="*/ 12119884 w 12192000"/>
              <a:gd name="connsiteY1" fmla="*/ 344197 h 1337515"/>
              <a:gd name="connsiteX2" fmla="*/ 12192000 w 12192000"/>
              <a:gd name="connsiteY2" fmla="*/ 396792 h 1337515"/>
              <a:gd name="connsiteX3" fmla="*/ 12192000 w 12192000"/>
              <a:gd name="connsiteY3" fmla="*/ 1337515 h 1337515"/>
              <a:gd name="connsiteX4" fmla="*/ 6775368 w 12192000"/>
              <a:gd name="connsiteY4" fmla="*/ 1337515 h 1337515"/>
              <a:gd name="connsiteX5" fmla="*/ 6783200 w 12192000"/>
              <a:gd name="connsiteY5" fmla="*/ 1333742 h 1337515"/>
              <a:gd name="connsiteX6" fmla="*/ 7210941 w 12192000"/>
              <a:gd name="connsiteY6" fmla="*/ 1247385 h 1337515"/>
              <a:gd name="connsiteX7" fmla="*/ 7537720 w 12192000"/>
              <a:gd name="connsiteY7" fmla="*/ 1296790 h 1337515"/>
              <a:gd name="connsiteX8" fmla="*/ 7626370 w 12192000"/>
              <a:gd name="connsiteY8" fmla="*/ 1329236 h 1337515"/>
              <a:gd name="connsiteX9" fmla="*/ 7687424 w 12192000"/>
              <a:gd name="connsiteY9" fmla="*/ 1273746 h 1337515"/>
              <a:gd name="connsiteX10" fmla="*/ 8386426 w 12192000"/>
              <a:gd name="connsiteY10" fmla="*/ 1022811 h 1337515"/>
              <a:gd name="connsiteX11" fmla="*/ 8814167 w 12192000"/>
              <a:gd name="connsiteY11" fmla="*/ 1109168 h 1337515"/>
              <a:gd name="connsiteX12" fmla="*/ 8830204 w 12192000"/>
              <a:gd name="connsiteY12" fmla="*/ 1116894 h 1337515"/>
              <a:gd name="connsiteX13" fmla="*/ 8845482 w 12192000"/>
              <a:gd name="connsiteY13" fmla="*/ 1067677 h 1337515"/>
              <a:gd name="connsiteX14" fmla="*/ 9251972 w 12192000"/>
              <a:gd name="connsiteY14" fmla="*/ 798237 h 1337515"/>
              <a:gd name="connsiteX15" fmla="*/ 9340881 w 12192000"/>
              <a:gd name="connsiteY15" fmla="*/ 807200 h 1337515"/>
              <a:gd name="connsiteX16" fmla="*/ 9374830 w 12192000"/>
              <a:gd name="connsiteY16" fmla="*/ 817739 h 1337515"/>
              <a:gd name="connsiteX17" fmla="*/ 9437886 w 12192000"/>
              <a:gd name="connsiteY17" fmla="*/ 733416 h 1337515"/>
              <a:gd name="connsiteX18" fmla="*/ 10993060 w 12192000"/>
              <a:gd name="connsiteY18" fmla="*/ 0 h 1337515"/>
              <a:gd name="connsiteX19" fmla="*/ 1198940 w 12192000"/>
              <a:gd name="connsiteY19" fmla="*/ 0 h 1337515"/>
              <a:gd name="connsiteX20" fmla="*/ 2754114 w 12192000"/>
              <a:gd name="connsiteY20" fmla="*/ 733416 h 1337515"/>
              <a:gd name="connsiteX21" fmla="*/ 2817170 w 12192000"/>
              <a:gd name="connsiteY21" fmla="*/ 817739 h 1337515"/>
              <a:gd name="connsiteX22" fmla="*/ 2851119 w 12192000"/>
              <a:gd name="connsiteY22" fmla="*/ 807200 h 1337515"/>
              <a:gd name="connsiteX23" fmla="*/ 2940028 w 12192000"/>
              <a:gd name="connsiteY23" fmla="*/ 798237 h 1337515"/>
              <a:gd name="connsiteX24" fmla="*/ 3346518 w 12192000"/>
              <a:gd name="connsiteY24" fmla="*/ 1067677 h 1337515"/>
              <a:gd name="connsiteX25" fmla="*/ 3361796 w 12192000"/>
              <a:gd name="connsiteY25" fmla="*/ 1116894 h 1337515"/>
              <a:gd name="connsiteX26" fmla="*/ 3377833 w 12192000"/>
              <a:gd name="connsiteY26" fmla="*/ 1109168 h 1337515"/>
              <a:gd name="connsiteX27" fmla="*/ 3805574 w 12192000"/>
              <a:gd name="connsiteY27" fmla="*/ 1022811 h 1337515"/>
              <a:gd name="connsiteX28" fmla="*/ 4504578 w 12192000"/>
              <a:gd name="connsiteY28" fmla="*/ 1273746 h 1337515"/>
              <a:gd name="connsiteX29" fmla="*/ 4565630 w 12192000"/>
              <a:gd name="connsiteY29" fmla="*/ 1329236 h 1337515"/>
              <a:gd name="connsiteX30" fmla="*/ 4654282 w 12192000"/>
              <a:gd name="connsiteY30" fmla="*/ 1296790 h 1337515"/>
              <a:gd name="connsiteX31" fmla="*/ 4981061 w 12192000"/>
              <a:gd name="connsiteY31" fmla="*/ 1247385 h 1337515"/>
              <a:gd name="connsiteX32" fmla="*/ 5408801 w 12192000"/>
              <a:gd name="connsiteY32" fmla="*/ 1333742 h 1337515"/>
              <a:gd name="connsiteX33" fmla="*/ 5416634 w 12192000"/>
              <a:gd name="connsiteY33" fmla="*/ 1337515 h 1337515"/>
              <a:gd name="connsiteX34" fmla="*/ 0 w 12192000"/>
              <a:gd name="connsiteY34" fmla="*/ 1337515 h 1337515"/>
              <a:gd name="connsiteX35" fmla="*/ 0 w 12192000"/>
              <a:gd name="connsiteY35" fmla="*/ 396792 h 1337515"/>
              <a:gd name="connsiteX36" fmla="*/ 72117 w 12192000"/>
              <a:gd name="connsiteY36" fmla="*/ 344197 h 1337515"/>
              <a:gd name="connsiteX37" fmla="*/ 1198940 w 12192000"/>
              <a:gd name="connsiteY37" fmla="*/ 0 h 13375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12192000" h="1337515">
                <a:moveTo>
                  <a:pt x="10993060" y="0"/>
                </a:moveTo>
                <a:cubicBezTo>
                  <a:pt x="11410460" y="0"/>
                  <a:pt x="11798225" y="126889"/>
                  <a:pt x="12119884" y="344197"/>
                </a:cubicBezTo>
                <a:lnTo>
                  <a:pt x="12192000" y="396792"/>
                </a:lnTo>
                <a:lnTo>
                  <a:pt x="12192000" y="1337515"/>
                </a:lnTo>
                <a:lnTo>
                  <a:pt x="6775368" y="1337515"/>
                </a:lnTo>
                <a:lnTo>
                  <a:pt x="6783200" y="1333742"/>
                </a:lnTo>
                <a:cubicBezTo>
                  <a:pt x="6914670" y="1278135"/>
                  <a:pt x="7059215" y="1247385"/>
                  <a:pt x="7210941" y="1247385"/>
                </a:cubicBezTo>
                <a:cubicBezTo>
                  <a:pt x="7324735" y="1247385"/>
                  <a:pt x="7434490" y="1264682"/>
                  <a:pt x="7537720" y="1296790"/>
                </a:cubicBezTo>
                <a:lnTo>
                  <a:pt x="7626370" y="1329236"/>
                </a:lnTo>
                <a:lnTo>
                  <a:pt x="7687424" y="1273746"/>
                </a:lnTo>
                <a:cubicBezTo>
                  <a:pt x="7877379" y="1116982"/>
                  <a:pt x="8120905" y="1022811"/>
                  <a:pt x="8386426" y="1022811"/>
                </a:cubicBezTo>
                <a:cubicBezTo>
                  <a:pt x="8538152" y="1022811"/>
                  <a:pt x="8682696" y="1053561"/>
                  <a:pt x="8814167" y="1109168"/>
                </a:cubicBezTo>
                <a:lnTo>
                  <a:pt x="8830204" y="1116894"/>
                </a:lnTo>
                <a:lnTo>
                  <a:pt x="8845482" y="1067677"/>
                </a:lnTo>
                <a:cubicBezTo>
                  <a:pt x="8912454" y="909338"/>
                  <a:pt x="9069238" y="798237"/>
                  <a:pt x="9251972" y="798237"/>
                </a:cubicBezTo>
                <a:cubicBezTo>
                  <a:pt x="9282428" y="798237"/>
                  <a:pt x="9312162" y="801323"/>
                  <a:pt x="9340881" y="807200"/>
                </a:cubicBezTo>
                <a:lnTo>
                  <a:pt x="9374830" y="817739"/>
                </a:lnTo>
                <a:lnTo>
                  <a:pt x="9437886" y="733416"/>
                </a:lnTo>
                <a:cubicBezTo>
                  <a:pt x="9807538" y="285501"/>
                  <a:pt x="10366958" y="0"/>
                  <a:pt x="10993060" y="0"/>
                </a:cubicBezTo>
                <a:close/>
                <a:moveTo>
                  <a:pt x="1198940" y="0"/>
                </a:moveTo>
                <a:cubicBezTo>
                  <a:pt x="1825044" y="0"/>
                  <a:pt x="2384462" y="285501"/>
                  <a:pt x="2754114" y="733416"/>
                </a:cubicBezTo>
                <a:lnTo>
                  <a:pt x="2817170" y="817739"/>
                </a:lnTo>
                <a:lnTo>
                  <a:pt x="2851119" y="807200"/>
                </a:lnTo>
                <a:cubicBezTo>
                  <a:pt x="2879838" y="801323"/>
                  <a:pt x="2909572" y="798237"/>
                  <a:pt x="2940028" y="798237"/>
                </a:cubicBezTo>
                <a:cubicBezTo>
                  <a:pt x="3122762" y="798237"/>
                  <a:pt x="3279546" y="909338"/>
                  <a:pt x="3346518" y="1067677"/>
                </a:cubicBezTo>
                <a:lnTo>
                  <a:pt x="3361796" y="1116894"/>
                </a:lnTo>
                <a:lnTo>
                  <a:pt x="3377833" y="1109168"/>
                </a:lnTo>
                <a:cubicBezTo>
                  <a:pt x="3509304" y="1053561"/>
                  <a:pt x="3653848" y="1022811"/>
                  <a:pt x="3805574" y="1022811"/>
                </a:cubicBezTo>
                <a:cubicBezTo>
                  <a:pt x="4071095" y="1022811"/>
                  <a:pt x="4314623" y="1116982"/>
                  <a:pt x="4504578" y="1273746"/>
                </a:cubicBezTo>
                <a:lnTo>
                  <a:pt x="4565630" y="1329236"/>
                </a:lnTo>
                <a:lnTo>
                  <a:pt x="4654282" y="1296790"/>
                </a:lnTo>
                <a:cubicBezTo>
                  <a:pt x="4757511" y="1264682"/>
                  <a:pt x="4867265" y="1247385"/>
                  <a:pt x="4981061" y="1247385"/>
                </a:cubicBezTo>
                <a:cubicBezTo>
                  <a:pt x="5132787" y="1247385"/>
                  <a:pt x="5277331" y="1278135"/>
                  <a:pt x="5408801" y="1333742"/>
                </a:cubicBezTo>
                <a:lnTo>
                  <a:pt x="5416634" y="1337515"/>
                </a:lnTo>
                <a:lnTo>
                  <a:pt x="0" y="1337515"/>
                </a:lnTo>
                <a:lnTo>
                  <a:pt x="0" y="396792"/>
                </a:lnTo>
                <a:lnTo>
                  <a:pt x="72117" y="344197"/>
                </a:lnTo>
                <a:cubicBezTo>
                  <a:pt x="393775" y="126889"/>
                  <a:pt x="781540" y="0"/>
                  <a:pt x="119894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 </a:t>
            </a:r>
            <a:r>
              <a:rPr lang="zh-CN" altLang="en-US" sz="28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亚博</a:t>
            </a:r>
            <a:r>
              <a:rPr lang="zh-CN" altLang="en-US" sz="28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智能     </a:t>
            </a:r>
            <a:r>
              <a:rPr lang="en-US" altLang="zh-CN" sz="28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Croco:Kit</a:t>
            </a:r>
            <a:r>
              <a:rPr lang="zh-CN" altLang="en-US" sz="28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视频教</a:t>
            </a:r>
            <a:r>
              <a:rPr lang="zh-CN" altLang="en-US" sz="28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程</a:t>
            </a:r>
            <a:endParaRPr lang="zh-CN" altLang="en-US" sz="2800" dirty="0"/>
          </a:p>
        </p:txBody>
      </p:sp>
      <p:sp>
        <p:nvSpPr>
          <p:cNvPr id="6" name="文本框 5"/>
          <p:cNvSpPr txBox="1"/>
          <p:nvPr/>
        </p:nvSpPr>
        <p:spPr>
          <a:xfrm>
            <a:off x="613410" y="628650"/>
            <a:ext cx="1124026" cy="52322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dirty="0" smtClean="0">
                <a:solidFill>
                  <a:schemeClr val="accent5">
                    <a:lumMod val="75000"/>
                  </a:schemeClr>
                </a:solidFill>
                <a:latin typeface="方正少儿_GBK" panose="02000000000000000000" charset="-122"/>
                <a:ea typeface="方正少儿_GBK" panose="02000000000000000000" charset="-122"/>
                <a:sym typeface="+mn-ea"/>
              </a:rPr>
              <a:t>Part 4</a:t>
            </a:r>
          </a:p>
        </p:txBody>
      </p:sp>
      <p:grpSp>
        <p:nvGrpSpPr>
          <p:cNvPr id="2" name="组合 24"/>
          <p:cNvGrpSpPr/>
          <p:nvPr/>
        </p:nvGrpSpPr>
        <p:grpSpPr>
          <a:xfrm>
            <a:off x="518733" y="1852522"/>
            <a:ext cx="2079101" cy="1577804"/>
            <a:chOff x="5213810" y="4721826"/>
            <a:chExt cx="2079101" cy="1577804"/>
          </a:xfrm>
        </p:grpSpPr>
        <p:sp>
          <p:nvSpPr>
            <p:cNvPr id="26" name="任意多边形 25"/>
            <p:cNvSpPr/>
            <p:nvPr/>
          </p:nvSpPr>
          <p:spPr>
            <a:xfrm>
              <a:off x="5213810" y="4721826"/>
              <a:ext cx="2079101" cy="1272213"/>
            </a:xfrm>
            <a:custGeom>
              <a:avLst/>
              <a:gdLst>
                <a:gd name="connsiteX0" fmla="*/ 1610751 w 2954216"/>
                <a:gd name="connsiteY0" fmla="*/ 0 h 1807700"/>
                <a:gd name="connsiteX1" fmla="*/ 2504050 w 2954216"/>
                <a:gd name="connsiteY1" fmla="*/ 893299 h 1807700"/>
                <a:gd name="connsiteX2" fmla="*/ 2504050 w 2954216"/>
                <a:gd name="connsiteY2" fmla="*/ 893300 h 1807700"/>
                <a:gd name="connsiteX3" fmla="*/ 2534525 w 2954216"/>
                <a:gd name="connsiteY3" fmla="*/ 893300 h 1807700"/>
                <a:gd name="connsiteX4" fmla="*/ 2954216 w 2954216"/>
                <a:gd name="connsiteY4" fmla="*/ 1312991 h 1807700"/>
                <a:gd name="connsiteX5" fmla="*/ 2954216 w 2954216"/>
                <a:gd name="connsiteY5" fmla="*/ 1388009 h 1807700"/>
                <a:gd name="connsiteX6" fmla="*/ 2534525 w 2954216"/>
                <a:gd name="connsiteY6" fmla="*/ 1807700 h 1807700"/>
                <a:gd name="connsiteX7" fmla="*/ 419691 w 2954216"/>
                <a:gd name="connsiteY7" fmla="*/ 1807700 h 1807700"/>
                <a:gd name="connsiteX8" fmla="*/ 0 w 2954216"/>
                <a:gd name="connsiteY8" fmla="*/ 1388009 h 1807700"/>
                <a:gd name="connsiteX9" fmla="*/ 0 w 2954216"/>
                <a:gd name="connsiteY9" fmla="*/ 1312991 h 1807700"/>
                <a:gd name="connsiteX10" fmla="*/ 335109 w 2954216"/>
                <a:gd name="connsiteY10" fmla="*/ 901827 h 1807700"/>
                <a:gd name="connsiteX11" fmla="*/ 339261 w 2954216"/>
                <a:gd name="connsiteY11" fmla="*/ 901408 h 1807700"/>
                <a:gd name="connsiteX12" fmla="*/ 337624 w 2954216"/>
                <a:gd name="connsiteY12" fmla="*/ 893300 h 1807700"/>
                <a:gd name="connsiteX13" fmla="*/ 604911 w 2954216"/>
                <a:gd name="connsiteY13" fmla="*/ 626013 h 1807700"/>
                <a:gd name="connsiteX14" fmla="*/ 708952 w 2954216"/>
                <a:gd name="connsiteY14" fmla="*/ 647018 h 1807700"/>
                <a:gd name="connsiteX15" fmla="*/ 749358 w 2954216"/>
                <a:gd name="connsiteY15" fmla="*/ 668950 h 1807700"/>
                <a:gd name="connsiteX16" fmla="*/ 787652 w 2954216"/>
                <a:gd name="connsiteY16" fmla="*/ 545587 h 1807700"/>
                <a:gd name="connsiteX17" fmla="*/ 1610751 w 2954216"/>
                <a:gd name="connsiteY17" fmla="*/ 0 h 1807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54216" h="1807700">
                  <a:moveTo>
                    <a:pt x="1610751" y="0"/>
                  </a:moveTo>
                  <a:cubicBezTo>
                    <a:pt x="2104106" y="0"/>
                    <a:pt x="2504050" y="399944"/>
                    <a:pt x="2504050" y="893299"/>
                  </a:cubicBezTo>
                  <a:lnTo>
                    <a:pt x="2504050" y="893300"/>
                  </a:lnTo>
                  <a:lnTo>
                    <a:pt x="2534525" y="893300"/>
                  </a:lnTo>
                  <a:cubicBezTo>
                    <a:pt x="2766314" y="893300"/>
                    <a:pt x="2954216" y="1081202"/>
                    <a:pt x="2954216" y="1312991"/>
                  </a:cubicBezTo>
                  <a:lnTo>
                    <a:pt x="2954216" y="1388009"/>
                  </a:lnTo>
                  <a:cubicBezTo>
                    <a:pt x="2954216" y="1619798"/>
                    <a:pt x="2766314" y="1807700"/>
                    <a:pt x="2534525" y="1807700"/>
                  </a:cubicBezTo>
                  <a:lnTo>
                    <a:pt x="419691" y="1807700"/>
                  </a:lnTo>
                  <a:cubicBezTo>
                    <a:pt x="187902" y="1807700"/>
                    <a:pt x="0" y="1619798"/>
                    <a:pt x="0" y="1388009"/>
                  </a:cubicBezTo>
                  <a:lnTo>
                    <a:pt x="0" y="1312991"/>
                  </a:lnTo>
                  <a:cubicBezTo>
                    <a:pt x="0" y="1110176"/>
                    <a:pt x="143863" y="940961"/>
                    <a:pt x="335109" y="901827"/>
                  </a:cubicBezTo>
                  <a:lnTo>
                    <a:pt x="339261" y="901408"/>
                  </a:lnTo>
                  <a:lnTo>
                    <a:pt x="337624" y="893300"/>
                  </a:lnTo>
                  <a:cubicBezTo>
                    <a:pt x="337624" y="745681"/>
                    <a:pt x="457292" y="626013"/>
                    <a:pt x="604911" y="626013"/>
                  </a:cubicBezTo>
                  <a:cubicBezTo>
                    <a:pt x="641816" y="626013"/>
                    <a:pt x="676974" y="633492"/>
                    <a:pt x="708952" y="647018"/>
                  </a:cubicBezTo>
                  <a:lnTo>
                    <a:pt x="749358" y="668950"/>
                  </a:lnTo>
                  <a:lnTo>
                    <a:pt x="787652" y="545587"/>
                  </a:lnTo>
                  <a:cubicBezTo>
                    <a:pt x="923262" y="224968"/>
                    <a:pt x="1240735" y="0"/>
                    <a:pt x="1610751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" name="矩形 27"/>
            <p:cNvSpPr/>
            <p:nvPr/>
          </p:nvSpPr>
          <p:spPr>
            <a:xfrm>
              <a:off x="5450903" y="5346495"/>
              <a:ext cx="1605280" cy="95313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800" dirty="0">
                  <a:solidFill>
                    <a:schemeClr val="accent5">
                      <a:lumMod val="75000"/>
                    </a:schemeClr>
                  </a:solidFill>
                  <a:latin typeface="方正少儿_GBK" panose="02000000000000000000" charset="-122"/>
                  <a:ea typeface="方正少儿_GBK" panose="02000000000000000000" charset="-122"/>
                </a:rPr>
                <a:t>寻找积木</a:t>
              </a:r>
            </a:p>
            <a:p>
              <a:endParaRPr lang="zh-CN" altLang="en-US" sz="2800" dirty="0">
                <a:solidFill>
                  <a:schemeClr val="accent5">
                    <a:lumMod val="75000"/>
                  </a:schemeClr>
                </a:solidFill>
                <a:latin typeface="方正少儿_GBK" panose="02000000000000000000" charset="-122"/>
                <a:ea typeface="方正少儿_GBK" panose="02000000000000000000" charset="-122"/>
              </a:endParaRPr>
            </a:p>
          </p:txBody>
        </p:sp>
      </p:grpSp>
      <p:pic>
        <p:nvPicPr>
          <p:cNvPr id="7" name="图片 6" descr="logo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74165" y="45085"/>
            <a:ext cx="1341120" cy="831215"/>
          </a:xfrm>
          <a:prstGeom prst="rect">
            <a:avLst/>
          </a:prstGeom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71408" y="947957"/>
            <a:ext cx="4255153" cy="50921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740854" y="937033"/>
            <a:ext cx="2971887" cy="50696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000">
        <p:comb dir="vert"/>
      </p:transition>
    </mc:Choice>
    <mc:Fallback>
      <p:transition spd="slow">
        <p:comb dir="vert"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553720" y="628650"/>
            <a:ext cx="1112805" cy="52322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dirty="0" smtClean="0">
                <a:solidFill>
                  <a:schemeClr val="accent5">
                    <a:lumMod val="75000"/>
                  </a:schemeClr>
                </a:solidFill>
                <a:latin typeface="方正少儿_GBK" panose="02000000000000000000" charset="-122"/>
                <a:ea typeface="方正少儿_GBK" panose="02000000000000000000" charset="-122"/>
                <a:sym typeface="+mn-ea"/>
              </a:rPr>
              <a:t>Part 5</a:t>
            </a:r>
          </a:p>
        </p:txBody>
      </p:sp>
      <p:sp>
        <p:nvSpPr>
          <p:cNvPr id="15" name="文本框 14"/>
          <p:cNvSpPr txBox="1"/>
          <p:nvPr/>
        </p:nvSpPr>
        <p:spPr>
          <a:xfrm>
            <a:off x="75565" y="45085"/>
            <a:ext cx="10042525" cy="5835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altLang="zh-CN" sz="3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lang="en-US" altLang="zh-CN" sz="32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                          Croco:Kit</a:t>
            </a:r>
            <a:r>
              <a:rPr lang="zh-CN" altLang="en-US" sz="32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基础实验视频教程</a:t>
            </a:r>
            <a:endParaRPr lang="zh-CN" altLang="en-US" sz="2800" u="sng" dirty="0">
              <a:latin typeface="icomoon" charset="0"/>
              <a:ea typeface="Yu Gothic UI Semibold" panose="020B0700000000000000" charset="-128"/>
            </a:endParaRPr>
          </a:p>
        </p:txBody>
      </p:sp>
      <p:sp>
        <p:nvSpPr>
          <p:cNvPr id="16" name="任意多边形 15"/>
          <p:cNvSpPr/>
          <p:nvPr/>
        </p:nvSpPr>
        <p:spPr>
          <a:xfrm>
            <a:off x="0" y="5972810"/>
            <a:ext cx="12192000" cy="897255"/>
          </a:xfrm>
          <a:custGeom>
            <a:avLst/>
            <a:gdLst>
              <a:gd name="connsiteX0" fmla="*/ 10993060 w 12192000"/>
              <a:gd name="connsiteY0" fmla="*/ 0 h 1337515"/>
              <a:gd name="connsiteX1" fmla="*/ 12119884 w 12192000"/>
              <a:gd name="connsiteY1" fmla="*/ 344197 h 1337515"/>
              <a:gd name="connsiteX2" fmla="*/ 12192000 w 12192000"/>
              <a:gd name="connsiteY2" fmla="*/ 396792 h 1337515"/>
              <a:gd name="connsiteX3" fmla="*/ 12192000 w 12192000"/>
              <a:gd name="connsiteY3" fmla="*/ 1337515 h 1337515"/>
              <a:gd name="connsiteX4" fmla="*/ 6775368 w 12192000"/>
              <a:gd name="connsiteY4" fmla="*/ 1337515 h 1337515"/>
              <a:gd name="connsiteX5" fmla="*/ 6783200 w 12192000"/>
              <a:gd name="connsiteY5" fmla="*/ 1333742 h 1337515"/>
              <a:gd name="connsiteX6" fmla="*/ 7210941 w 12192000"/>
              <a:gd name="connsiteY6" fmla="*/ 1247385 h 1337515"/>
              <a:gd name="connsiteX7" fmla="*/ 7537720 w 12192000"/>
              <a:gd name="connsiteY7" fmla="*/ 1296790 h 1337515"/>
              <a:gd name="connsiteX8" fmla="*/ 7626370 w 12192000"/>
              <a:gd name="connsiteY8" fmla="*/ 1329236 h 1337515"/>
              <a:gd name="connsiteX9" fmla="*/ 7687424 w 12192000"/>
              <a:gd name="connsiteY9" fmla="*/ 1273746 h 1337515"/>
              <a:gd name="connsiteX10" fmla="*/ 8386426 w 12192000"/>
              <a:gd name="connsiteY10" fmla="*/ 1022811 h 1337515"/>
              <a:gd name="connsiteX11" fmla="*/ 8814167 w 12192000"/>
              <a:gd name="connsiteY11" fmla="*/ 1109168 h 1337515"/>
              <a:gd name="connsiteX12" fmla="*/ 8830204 w 12192000"/>
              <a:gd name="connsiteY12" fmla="*/ 1116894 h 1337515"/>
              <a:gd name="connsiteX13" fmla="*/ 8845482 w 12192000"/>
              <a:gd name="connsiteY13" fmla="*/ 1067677 h 1337515"/>
              <a:gd name="connsiteX14" fmla="*/ 9251972 w 12192000"/>
              <a:gd name="connsiteY14" fmla="*/ 798237 h 1337515"/>
              <a:gd name="connsiteX15" fmla="*/ 9340881 w 12192000"/>
              <a:gd name="connsiteY15" fmla="*/ 807200 h 1337515"/>
              <a:gd name="connsiteX16" fmla="*/ 9374830 w 12192000"/>
              <a:gd name="connsiteY16" fmla="*/ 817739 h 1337515"/>
              <a:gd name="connsiteX17" fmla="*/ 9437886 w 12192000"/>
              <a:gd name="connsiteY17" fmla="*/ 733416 h 1337515"/>
              <a:gd name="connsiteX18" fmla="*/ 10993060 w 12192000"/>
              <a:gd name="connsiteY18" fmla="*/ 0 h 1337515"/>
              <a:gd name="connsiteX19" fmla="*/ 1198940 w 12192000"/>
              <a:gd name="connsiteY19" fmla="*/ 0 h 1337515"/>
              <a:gd name="connsiteX20" fmla="*/ 2754114 w 12192000"/>
              <a:gd name="connsiteY20" fmla="*/ 733416 h 1337515"/>
              <a:gd name="connsiteX21" fmla="*/ 2817170 w 12192000"/>
              <a:gd name="connsiteY21" fmla="*/ 817739 h 1337515"/>
              <a:gd name="connsiteX22" fmla="*/ 2851119 w 12192000"/>
              <a:gd name="connsiteY22" fmla="*/ 807200 h 1337515"/>
              <a:gd name="connsiteX23" fmla="*/ 2940028 w 12192000"/>
              <a:gd name="connsiteY23" fmla="*/ 798237 h 1337515"/>
              <a:gd name="connsiteX24" fmla="*/ 3346518 w 12192000"/>
              <a:gd name="connsiteY24" fmla="*/ 1067677 h 1337515"/>
              <a:gd name="connsiteX25" fmla="*/ 3361796 w 12192000"/>
              <a:gd name="connsiteY25" fmla="*/ 1116894 h 1337515"/>
              <a:gd name="connsiteX26" fmla="*/ 3377833 w 12192000"/>
              <a:gd name="connsiteY26" fmla="*/ 1109168 h 1337515"/>
              <a:gd name="connsiteX27" fmla="*/ 3805574 w 12192000"/>
              <a:gd name="connsiteY27" fmla="*/ 1022811 h 1337515"/>
              <a:gd name="connsiteX28" fmla="*/ 4504578 w 12192000"/>
              <a:gd name="connsiteY28" fmla="*/ 1273746 h 1337515"/>
              <a:gd name="connsiteX29" fmla="*/ 4565630 w 12192000"/>
              <a:gd name="connsiteY29" fmla="*/ 1329236 h 1337515"/>
              <a:gd name="connsiteX30" fmla="*/ 4654282 w 12192000"/>
              <a:gd name="connsiteY30" fmla="*/ 1296790 h 1337515"/>
              <a:gd name="connsiteX31" fmla="*/ 4981061 w 12192000"/>
              <a:gd name="connsiteY31" fmla="*/ 1247385 h 1337515"/>
              <a:gd name="connsiteX32" fmla="*/ 5408801 w 12192000"/>
              <a:gd name="connsiteY32" fmla="*/ 1333742 h 1337515"/>
              <a:gd name="connsiteX33" fmla="*/ 5416634 w 12192000"/>
              <a:gd name="connsiteY33" fmla="*/ 1337515 h 1337515"/>
              <a:gd name="connsiteX34" fmla="*/ 0 w 12192000"/>
              <a:gd name="connsiteY34" fmla="*/ 1337515 h 1337515"/>
              <a:gd name="connsiteX35" fmla="*/ 0 w 12192000"/>
              <a:gd name="connsiteY35" fmla="*/ 396792 h 1337515"/>
              <a:gd name="connsiteX36" fmla="*/ 72117 w 12192000"/>
              <a:gd name="connsiteY36" fmla="*/ 344197 h 1337515"/>
              <a:gd name="connsiteX37" fmla="*/ 1198940 w 12192000"/>
              <a:gd name="connsiteY37" fmla="*/ 0 h 13375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12192000" h="1337515">
                <a:moveTo>
                  <a:pt x="10993060" y="0"/>
                </a:moveTo>
                <a:cubicBezTo>
                  <a:pt x="11410460" y="0"/>
                  <a:pt x="11798225" y="126889"/>
                  <a:pt x="12119884" y="344197"/>
                </a:cubicBezTo>
                <a:lnTo>
                  <a:pt x="12192000" y="396792"/>
                </a:lnTo>
                <a:lnTo>
                  <a:pt x="12192000" y="1337515"/>
                </a:lnTo>
                <a:lnTo>
                  <a:pt x="6775368" y="1337515"/>
                </a:lnTo>
                <a:lnTo>
                  <a:pt x="6783200" y="1333742"/>
                </a:lnTo>
                <a:cubicBezTo>
                  <a:pt x="6914670" y="1278135"/>
                  <a:pt x="7059215" y="1247385"/>
                  <a:pt x="7210941" y="1247385"/>
                </a:cubicBezTo>
                <a:cubicBezTo>
                  <a:pt x="7324735" y="1247385"/>
                  <a:pt x="7434490" y="1264682"/>
                  <a:pt x="7537720" y="1296790"/>
                </a:cubicBezTo>
                <a:lnTo>
                  <a:pt x="7626370" y="1329236"/>
                </a:lnTo>
                <a:lnTo>
                  <a:pt x="7687424" y="1273746"/>
                </a:lnTo>
                <a:cubicBezTo>
                  <a:pt x="7877379" y="1116982"/>
                  <a:pt x="8120905" y="1022811"/>
                  <a:pt x="8386426" y="1022811"/>
                </a:cubicBezTo>
                <a:cubicBezTo>
                  <a:pt x="8538152" y="1022811"/>
                  <a:pt x="8682696" y="1053561"/>
                  <a:pt x="8814167" y="1109168"/>
                </a:cubicBezTo>
                <a:lnTo>
                  <a:pt x="8830204" y="1116894"/>
                </a:lnTo>
                <a:lnTo>
                  <a:pt x="8845482" y="1067677"/>
                </a:lnTo>
                <a:cubicBezTo>
                  <a:pt x="8912454" y="909338"/>
                  <a:pt x="9069238" y="798237"/>
                  <a:pt x="9251972" y="798237"/>
                </a:cubicBezTo>
                <a:cubicBezTo>
                  <a:pt x="9282428" y="798237"/>
                  <a:pt x="9312162" y="801323"/>
                  <a:pt x="9340881" y="807200"/>
                </a:cubicBezTo>
                <a:lnTo>
                  <a:pt x="9374830" y="817739"/>
                </a:lnTo>
                <a:lnTo>
                  <a:pt x="9437886" y="733416"/>
                </a:lnTo>
                <a:cubicBezTo>
                  <a:pt x="9807538" y="285501"/>
                  <a:pt x="10366958" y="0"/>
                  <a:pt x="10993060" y="0"/>
                </a:cubicBezTo>
                <a:close/>
                <a:moveTo>
                  <a:pt x="1198940" y="0"/>
                </a:moveTo>
                <a:cubicBezTo>
                  <a:pt x="1825044" y="0"/>
                  <a:pt x="2384462" y="285501"/>
                  <a:pt x="2754114" y="733416"/>
                </a:cubicBezTo>
                <a:lnTo>
                  <a:pt x="2817170" y="817739"/>
                </a:lnTo>
                <a:lnTo>
                  <a:pt x="2851119" y="807200"/>
                </a:lnTo>
                <a:cubicBezTo>
                  <a:pt x="2879838" y="801323"/>
                  <a:pt x="2909572" y="798237"/>
                  <a:pt x="2940028" y="798237"/>
                </a:cubicBezTo>
                <a:cubicBezTo>
                  <a:pt x="3122762" y="798237"/>
                  <a:pt x="3279546" y="909338"/>
                  <a:pt x="3346518" y="1067677"/>
                </a:cubicBezTo>
                <a:lnTo>
                  <a:pt x="3361796" y="1116894"/>
                </a:lnTo>
                <a:lnTo>
                  <a:pt x="3377833" y="1109168"/>
                </a:lnTo>
                <a:cubicBezTo>
                  <a:pt x="3509304" y="1053561"/>
                  <a:pt x="3653848" y="1022811"/>
                  <a:pt x="3805574" y="1022811"/>
                </a:cubicBezTo>
                <a:cubicBezTo>
                  <a:pt x="4071095" y="1022811"/>
                  <a:pt x="4314623" y="1116982"/>
                  <a:pt x="4504578" y="1273746"/>
                </a:cubicBezTo>
                <a:lnTo>
                  <a:pt x="4565630" y="1329236"/>
                </a:lnTo>
                <a:lnTo>
                  <a:pt x="4654282" y="1296790"/>
                </a:lnTo>
                <a:cubicBezTo>
                  <a:pt x="4757511" y="1264682"/>
                  <a:pt x="4867265" y="1247385"/>
                  <a:pt x="4981061" y="1247385"/>
                </a:cubicBezTo>
                <a:cubicBezTo>
                  <a:pt x="5132787" y="1247385"/>
                  <a:pt x="5277331" y="1278135"/>
                  <a:pt x="5408801" y="1333742"/>
                </a:cubicBezTo>
                <a:lnTo>
                  <a:pt x="5416634" y="1337515"/>
                </a:lnTo>
                <a:lnTo>
                  <a:pt x="0" y="1337515"/>
                </a:lnTo>
                <a:lnTo>
                  <a:pt x="0" y="396792"/>
                </a:lnTo>
                <a:lnTo>
                  <a:pt x="72117" y="344197"/>
                </a:lnTo>
                <a:cubicBezTo>
                  <a:pt x="393775" y="126889"/>
                  <a:pt x="781540" y="0"/>
                  <a:pt x="119894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 </a:t>
            </a:r>
            <a:r>
              <a:rPr lang="zh-CN" altLang="en-US" sz="28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亚博</a:t>
            </a:r>
            <a:r>
              <a:rPr lang="zh-CN" altLang="en-US" sz="28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智能     </a:t>
            </a:r>
            <a:r>
              <a:rPr lang="en-US" altLang="zh-CN" sz="28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Croco:Kit</a:t>
            </a:r>
            <a:r>
              <a:rPr lang="zh-CN" altLang="en-US" sz="28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视</a:t>
            </a:r>
            <a:r>
              <a:rPr lang="zh-CN" altLang="en-US" sz="28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频教程</a:t>
            </a:r>
            <a:endParaRPr lang="zh-CN" altLang="en-US" sz="2800" dirty="0"/>
          </a:p>
        </p:txBody>
      </p:sp>
      <p:grpSp>
        <p:nvGrpSpPr>
          <p:cNvPr id="25" name="组合 24"/>
          <p:cNvGrpSpPr/>
          <p:nvPr/>
        </p:nvGrpSpPr>
        <p:grpSpPr>
          <a:xfrm>
            <a:off x="650178" y="2074137"/>
            <a:ext cx="2079101" cy="1272213"/>
            <a:chOff x="5213810" y="4721826"/>
            <a:chExt cx="2079101" cy="1272213"/>
          </a:xfrm>
        </p:grpSpPr>
        <p:sp>
          <p:nvSpPr>
            <p:cNvPr id="26" name="任意多边形 25"/>
            <p:cNvSpPr/>
            <p:nvPr/>
          </p:nvSpPr>
          <p:spPr>
            <a:xfrm>
              <a:off x="5213810" y="4721826"/>
              <a:ext cx="2079101" cy="1272213"/>
            </a:xfrm>
            <a:custGeom>
              <a:avLst/>
              <a:gdLst>
                <a:gd name="connsiteX0" fmla="*/ 1610751 w 2954216"/>
                <a:gd name="connsiteY0" fmla="*/ 0 h 1807700"/>
                <a:gd name="connsiteX1" fmla="*/ 2504050 w 2954216"/>
                <a:gd name="connsiteY1" fmla="*/ 893299 h 1807700"/>
                <a:gd name="connsiteX2" fmla="*/ 2504050 w 2954216"/>
                <a:gd name="connsiteY2" fmla="*/ 893300 h 1807700"/>
                <a:gd name="connsiteX3" fmla="*/ 2534525 w 2954216"/>
                <a:gd name="connsiteY3" fmla="*/ 893300 h 1807700"/>
                <a:gd name="connsiteX4" fmla="*/ 2954216 w 2954216"/>
                <a:gd name="connsiteY4" fmla="*/ 1312991 h 1807700"/>
                <a:gd name="connsiteX5" fmla="*/ 2954216 w 2954216"/>
                <a:gd name="connsiteY5" fmla="*/ 1388009 h 1807700"/>
                <a:gd name="connsiteX6" fmla="*/ 2534525 w 2954216"/>
                <a:gd name="connsiteY6" fmla="*/ 1807700 h 1807700"/>
                <a:gd name="connsiteX7" fmla="*/ 419691 w 2954216"/>
                <a:gd name="connsiteY7" fmla="*/ 1807700 h 1807700"/>
                <a:gd name="connsiteX8" fmla="*/ 0 w 2954216"/>
                <a:gd name="connsiteY8" fmla="*/ 1388009 h 1807700"/>
                <a:gd name="connsiteX9" fmla="*/ 0 w 2954216"/>
                <a:gd name="connsiteY9" fmla="*/ 1312991 h 1807700"/>
                <a:gd name="connsiteX10" fmla="*/ 335109 w 2954216"/>
                <a:gd name="connsiteY10" fmla="*/ 901827 h 1807700"/>
                <a:gd name="connsiteX11" fmla="*/ 339261 w 2954216"/>
                <a:gd name="connsiteY11" fmla="*/ 901408 h 1807700"/>
                <a:gd name="connsiteX12" fmla="*/ 337624 w 2954216"/>
                <a:gd name="connsiteY12" fmla="*/ 893300 h 1807700"/>
                <a:gd name="connsiteX13" fmla="*/ 604911 w 2954216"/>
                <a:gd name="connsiteY13" fmla="*/ 626013 h 1807700"/>
                <a:gd name="connsiteX14" fmla="*/ 708952 w 2954216"/>
                <a:gd name="connsiteY14" fmla="*/ 647018 h 1807700"/>
                <a:gd name="connsiteX15" fmla="*/ 749358 w 2954216"/>
                <a:gd name="connsiteY15" fmla="*/ 668950 h 1807700"/>
                <a:gd name="connsiteX16" fmla="*/ 787652 w 2954216"/>
                <a:gd name="connsiteY16" fmla="*/ 545587 h 1807700"/>
                <a:gd name="connsiteX17" fmla="*/ 1610751 w 2954216"/>
                <a:gd name="connsiteY17" fmla="*/ 0 h 1807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54216" h="1807700">
                  <a:moveTo>
                    <a:pt x="1610751" y="0"/>
                  </a:moveTo>
                  <a:cubicBezTo>
                    <a:pt x="2104106" y="0"/>
                    <a:pt x="2504050" y="399944"/>
                    <a:pt x="2504050" y="893299"/>
                  </a:cubicBezTo>
                  <a:lnTo>
                    <a:pt x="2504050" y="893300"/>
                  </a:lnTo>
                  <a:lnTo>
                    <a:pt x="2534525" y="893300"/>
                  </a:lnTo>
                  <a:cubicBezTo>
                    <a:pt x="2766314" y="893300"/>
                    <a:pt x="2954216" y="1081202"/>
                    <a:pt x="2954216" y="1312991"/>
                  </a:cubicBezTo>
                  <a:lnTo>
                    <a:pt x="2954216" y="1388009"/>
                  </a:lnTo>
                  <a:cubicBezTo>
                    <a:pt x="2954216" y="1619798"/>
                    <a:pt x="2766314" y="1807700"/>
                    <a:pt x="2534525" y="1807700"/>
                  </a:cubicBezTo>
                  <a:lnTo>
                    <a:pt x="419691" y="1807700"/>
                  </a:lnTo>
                  <a:cubicBezTo>
                    <a:pt x="187902" y="1807700"/>
                    <a:pt x="0" y="1619798"/>
                    <a:pt x="0" y="1388009"/>
                  </a:cubicBezTo>
                  <a:lnTo>
                    <a:pt x="0" y="1312991"/>
                  </a:lnTo>
                  <a:cubicBezTo>
                    <a:pt x="0" y="1110176"/>
                    <a:pt x="143863" y="940961"/>
                    <a:pt x="335109" y="901827"/>
                  </a:cubicBezTo>
                  <a:lnTo>
                    <a:pt x="339261" y="901408"/>
                  </a:lnTo>
                  <a:lnTo>
                    <a:pt x="337624" y="893300"/>
                  </a:lnTo>
                  <a:cubicBezTo>
                    <a:pt x="337624" y="745681"/>
                    <a:pt x="457292" y="626013"/>
                    <a:pt x="604911" y="626013"/>
                  </a:cubicBezTo>
                  <a:cubicBezTo>
                    <a:pt x="641816" y="626013"/>
                    <a:pt x="676974" y="633492"/>
                    <a:pt x="708952" y="647018"/>
                  </a:cubicBezTo>
                  <a:lnTo>
                    <a:pt x="749358" y="668950"/>
                  </a:lnTo>
                  <a:lnTo>
                    <a:pt x="787652" y="545587"/>
                  </a:lnTo>
                  <a:cubicBezTo>
                    <a:pt x="923262" y="224968"/>
                    <a:pt x="1240735" y="0"/>
                    <a:pt x="1610751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" name="矩形 27"/>
            <p:cNvSpPr/>
            <p:nvPr/>
          </p:nvSpPr>
          <p:spPr>
            <a:xfrm>
              <a:off x="5450903" y="5301410"/>
              <a:ext cx="1605280" cy="52197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800" dirty="0">
                  <a:solidFill>
                    <a:schemeClr val="accent5">
                      <a:lumMod val="75000"/>
                    </a:schemeClr>
                  </a:solidFill>
                  <a:latin typeface="方正少儿_GBK" panose="02000000000000000000" charset="-122"/>
                  <a:ea typeface="方正少儿_GBK" panose="02000000000000000000" charset="-122"/>
                </a:rPr>
                <a:t>组合积木</a:t>
              </a:r>
            </a:p>
          </p:txBody>
        </p:sp>
      </p:grpSp>
      <p:pic>
        <p:nvPicPr>
          <p:cNvPr id="4" name="图片 3" descr="logo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77645" y="45085"/>
            <a:ext cx="1109345" cy="687705"/>
          </a:xfrm>
          <a:prstGeom prst="rect">
            <a:avLst/>
          </a:prstGeom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0" y="1419094"/>
            <a:ext cx="2438400" cy="141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10"/>
          <p:cNvSpPr txBox="1"/>
          <p:nvPr/>
        </p:nvSpPr>
        <p:spPr>
          <a:xfrm>
            <a:off x="3011648" y="1082180"/>
            <a:ext cx="78021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第一步，找到‘当开机时’和‘显示字符串’这两个积木块，并且组合起来</a:t>
            </a:r>
            <a:endParaRPr lang="zh-CN" alt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3078760" y="3053593"/>
            <a:ext cx="848501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latin typeface="方正少儿_GBK" pitchFamily="2" charset="-122"/>
                <a:ea typeface="方正少儿_GBK" pitchFamily="2" charset="-122"/>
              </a:rPr>
              <a:t>第二步，如果电位器的值小于</a:t>
            </a:r>
            <a:r>
              <a:rPr lang="en-US" altLang="zh-CN" dirty="0" smtClean="0">
                <a:latin typeface="方正少儿_GBK" pitchFamily="2" charset="-122"/>
                <a:ea typeface="方正少儿_GBK" pitchFamily="2" charset="-122"/>
              </a:rPr>
              <a:t>5</a:t>
            </a:r>
            <a:r>
              <a:rPr lang="zh-CN" altLang="en-US" dirty="0" smtClean="0">
                <a:latin typeface="方正少儿_GBK" pitchFamily="2" charset="-122"/>
                <a:ea typeface="方正少儿_GBK" pitchFamily="2" charset="-122"/>
              </a:rPr>
              <a:t>，则关闭灯光，如果大于</a:t>
            </a:r>
            <a:r>
              <a:rPr lang="en-US" altLang="zh-CN" dirty="0" smtClean="0">
                <a:latin typeface="方正少儿_GBK" pitchFamily="2" charset="-122"/>
                <a:ea typeface="方正少儿_GBK" pitchFamily="2" charset="-122"/>
              </a:rPr>
              <a:t>5</a:t>
            </a:r>
            <a:r>
              <a:rPr lang="zh-CN" altLang="en-US" dirty="0" smtClean="0">
                <a:latin typeface="方正少儿_GBK" pitchFamily="2" charset="-122"/>
                <a:ea typeface="方正少儿_GBK" pitchFamily="2" charset="-122"/>
              </a:rPr>
              <a:t>，则把对应的亮度值映射</a:t>
            </a:r>
            <a:endParaRPr lang="en-US" altLang="zh-CN" dirty="0" smtClean="0">
              <a:latin typeface="方正少儿_GBK" pitchFamily="2" charset="-122"/>
              <a:ea typeface="方正少儿_GBK" pitchFamily="2" charset="-122"/>
            </a:endParaRPr>
          </a:p>
          <a:p>
            <a:r>
              <a:rPr lang="zh-CN" altLang="en-US" dirty="0" smtClean="0">
                <a:latin typeface="方正少儿_GBK" pitchFamily="2" charset="-122"/>
                <a:ea typeface="方正少儿_GBK" pitchFamily="2" charset="-122"/>
              </a:rPr>
              <a:t>到</a:t>
            </a:r>
            <a:r>
              <a:rPr lang="en-US" altLang="zh-CN" dirty="0" smtClean="0">
                <a:latin typeface="方正少儿_GBK" pitchFamily="2" charset="-122"/>
                <a:ea typeface="方正少儿_GBK" pitchFamily="2" charset="-122"/>
              </a:rPr>
              <a:t>1-255</a:t>
            </a:r>
            <a:r>
              <a:rPr lang="zh-CN" altLang="en-US" dirty="0" smtClean="0">
                <a:latin typeface="方正少儿_GBK" pitchFamily="2" charset="-122"/>
                <a:ea typeface="方正少儿_GBK" pitchFamily="2" charset="-122"/>
              </a:rPr>
              <a:t>调节灯光的亮度。</a:t>
            </a:r>
            <a:endParaRPr lang="zh-CN" altLang="en-US" dirty="0">
              <a:latin typeface="方正少儿_GBK" pitchFamily="2" charset="-122"/>
              <a:ea typeface="方正少儿_GBK" pitchFamily="2" charset="-122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114282" y="3822277"/>
            <a:ext cx="6306555" cy="22611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000">
        <p:zoom dir="in"/>
      </p:transition>
    </mc:Choice>
    <mc:Fallback>
      <p:transition spd="slow">
        <p:zoom dir="in"/>
      </p:transition>
    </mc:Fallback>
  </mc:AlternateContent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卡通">
      <a:majorFont>
        <a:latin typeface="方正卡通简体"/>
        <a:ea typeface="方正喵呜体"/>
        <a:cs typeface=""/>
      </a:majorFont>
      <a:minorFont>
        <a:latin typeface="方正卡通简体"/>
        <a:ea typeface="方正卡通简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537</TotalTime>
  <Words>753</Words>
  <Application>Microsoft Office PowerPoint</Application>
  <PresentationFormat>自定义</PresentationFormat>
  <Paragraphs>79</Paragraphs>
  <Slides>11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11</vt:i4>
      </vt:variant>
    </vt:vector>
  </HeadingPairs>
  <TitlesOfParts>
    <vt:vector size="21" baseType="lpstr">
      <vt:lpstr>Arial</vt:lpstr>
      <vt:lpstr>宋体</vt:lpstr>
      <vt:lpstr>方正卡通简体</vt:lpstr>
      <vt:lpstr>微软雅黑</vt:lpstr>
      <vt:lpstr>方正少儿_GBK</vt:lpstr>
      <vt:lpstr>icomoon</vt:lpstr>
      <vt:lpstr>Yu Gothic UI Semibold</vt:lpstr>
      <vt:lpstr>微软雅黑 Light</vt:lpstr>
      <vt:lpstr>方正喵呜体</vt:lpstr>
      <vt:lpstr>Office 主题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  <vt:lpstr>幻灯片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PPTS</dc:title>
  <dc:subject>PPTS</dc:subject>
  <dc:creator>PPTS</dc:creator>
  <cp:keywords>PPTS</cp:keywords>
  <dc:description>PPTS</dc:description>
  <cp:lastModifiedBy>孙金鹏</cp:lastModifiedBy>
  <cp:revision>141</cp:revision>
  <dcterms:created xsi:type="dcterms:W3CDTF">2014-02-21T16:31:00Z</dcterms:created>
  <dcterms:modified xsi:type="dcterms:W3CDTF">2019-07-17T07:37:42Z</dcterms:modified>
  <cp:category>PPTS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2052-10.1.0.7023</vt:lpwstr>
  </property>
</Properties>
</file>